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entation.xml" ContentType="application/vnd.openxmlformats-officedocument.presentationml.presentation.main+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Layouts/slideLayout17.xml" ContentType="application/vnd.openxmlformats-officedocument.presentationml.slideLayou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docMetadata/LabelInfo.xml" ContentType="application/vnd.ms-office.classificationlabels+xml"/>
  <Override PartName="/ppt/changesInfos/changesInfo1.xml" ContentType="application/vnd.ms-powerpoint.changesinfo+xml"/>
  <Override PartName="/docProps/custom.xml" ContentType="application/vnd.openxmlformats-officedocument.custom-properties+xml"/>
  <Override PartName="/ppt/revisionInfo.xml" ContentType="application/vnd.ms-powerpoint.revisioninfo+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3"/>
  </p:sldMasterIdLst>
  <p:notesMasterIdLst>
    <p:notesMasterId r:id="rId25"/>
  </p:notesMasterIdLst>
  <p:handoutMasterIdLst>
    <p:handoutMasterId r:id="rId26"/>
  </p:handoutMasterIdLst>
  <p:sldIdLst>
    <p:sldId id="257" r:id="rId4"/>
    <p:sldId id="277" r:id="rId5"/>
    <p:sldId id="288" r:id="rId6"/>
    <p:sldId id="266" r:id="rId7"/>
    <p:sldId id="278" r:id="rId8"/>
    <p:sldId id="279" r:id="rId9"/>
    <p:sldId id="280" r:id="rId10"/>
    <p:sldId id="281" r:id="rId11"/>
    <p:sldId id="282" r:id="rId12"/>
    <p:sldId id="284" r:id="rId13"/>
    <p:sldId id="285" r:id="rId14"/>
    <p:sldId id="286" r:id="rId15"/>
    <p:sldId id="287" r:id="rId16"/>
    <p:sldId id="268" r:id="rId17"/>
    <p:sldId id="290" r:id="rId18"/>
    <p:sldId id="289" r:id="rId19"/>
    <p:sldId id="291" r:id="rId20"/>
    <p:sldId id="293" r:id="rId21"/>
    <p:sldId id="295" r:id="rId22"/>
    <p:sldId id="294" r:id="rId23"/>
    <p:sldId id="29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570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008C"/>
    <a:srgbClr val="00ADD0"/>
    <a:srgbClr val="7AB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BC3E2D-6C83-1C18-D494-8308062B78AA}" v="1" dt="2024-09-16T02:42:36.3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55"/>
    <p:restoredTop sz="82857"/>
  </p:normalViewPr>
  <p:slideViewPr>
    <p:cSldViewPr snapToGrid="0">
      <p:cViewPr varScale="1">
        <p:scale>
          <a:sx n="100" d="100"/>
          <a:sy n="100" d="100"/>
        </p:scale>
        <p:origin x="816" y="176"/>
      </p:cViewPr>
      <p:guideLst>
        <p:guide orient="horz" pos="2160"/>
        <p:guide pos="5700"/>
      </p:guideLst>
    </p:cSldViewPr>
  </p:slideViewPr>
  <p:outlineViewPr>
    <p:cViewPr>
      <p:scale>
        <a:sx n="33" d="100"/>
        <a:sy n="33" d="100"/>
      </p:scale>
      <p:origin x="0" y="-432"/>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p:scale>
          <a:sx n="135" d="100"/>
          <a:sy n="135" d="100"/>
        </p:scale>
        <p:origin x="3488" y="-92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handoutMaster" Target="handoutMasters/handoutMaster1.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33" Type="http://schemas.openxmlformats.org/officeDocument/2006/relationships/customXml" Target="../customXml/item3.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verner, Matthew (SACE)" userId="S::matthew.taverner@sa.gov.au::f34402a1-142a-40bd-81c2-17775ff8d1b9" providerId="AD" clId="Web-{8EBC3E2D-6C83-1C18-D494-8308062B78AA}"/>
    <pc:docChg chg="mod modSld modMainMaster">
      <pc:chgData name="Taverner, Matthew (SACE)" userId="S::matthew.taverner@sa.gov.au::f34402a1-142a-40bd-81c2-17775ff8d1b9" providerId="AD" clId="Web-{8EBC3E2D-6C83-1C18-D494-8308062B78AA}" dt="2024-09-16T02:42:36.389" v="2"/>
      <pc:docMkLst>
        <pc:docMk/>
      </pc:docMkLst>
      <pc:sldChg chg="modSp mod modClrScheme chgLayout">
        <pc:chgData name="Taverner, Matthew (SACE)" userId="S::matthew.taverner@sa.gov.au::f34402a1-142a-40bd-81c2-17775ff8d1b9" providerId="AD" clId="Web-{8EBC3E2D-6C83-1C18-D494-8308062B78AA}" dt="2024-09-16T02:42:36.389" v="2"/>
        <pc:sldMkLst>
          <pc:docMk/>
          <pc:sldMk cId="1183844037" sldId="257"/>
        </pc:sldMkLst>
        <pc:spChg chg="mod ord">
          <ac:chgData name="Taverner, Matthew (SACE)" userId="S::matthew.taverner@sa.gov.au::f34402a1-142a-40bd-81c2-17775ff8d1b9" providerId="AD" clId="Web-{8EBC3E2D-6C83-1C18-D494-8308062B78AA}" dt="2024-09-16T02:42:36.389" v="2"/>
          <ac:spMkLst>
            <pc:docMk/>
            <pc:sldMk cId="1183844037" sldId="257"/>
            <ac:spMk id="5" creationId="{657C38D4-FE26-6191-B79A-D277A644C11F}"/>
          </ac:spMkLst>
        </pc:spChg>
        <pc:spChg chg="mod ord">
          <ac:chgData name="Taverner, Matthew (SACE)" userId="S::matthew.taverner@sa.gov.au::f34402a1-142a-40bd-81c2-17775ff8d1b9" providerId="AD" clId="Web-{8EBC3E2D-6C83-1C18-D494-8308062B78AA}" dt="2024-09-16T02:42:36.389" v="2"/>
          <ac:spMkLst>
            <pc:docMk/>
            <pc:sldMk cId="1183844037" sldId="257"/>
            <ac:spMk id="6" creationId="{63950E8D-0155-808A-9188-37FC8C3E68D2}"/>
          </ac:spMkLst>
        </pc:spChg>
      </pc:sldChg>
      <pc:sldMasterChg chg="addSp">
        <pc:chgData name="Taverner, Matthew (SACE)" userId="S::matthew.taverner@sa.gov.au::f34402a1-142a-40bd-81c2-17775ff8d1b9" providerId="AD" clId="Web-{8EBC3E2D-6C83-1C18-D494-8308062B78AA}" dt="2024-09-16T02:41:03.511" v="0" actId="33475"/>
        <pc:sldMasterMkLst>
          <pc:docMk/>
          <pc:sldMasterMk cId="3963504551" sldId="2147483648"/>
        </pc:sldMasterMkLst>
        <pc:spChg chg="add">
          <ac:chgData name="Taverner, Matthew (SACE)" userId="S::matthew.taverner@sa.gov.au::f34402a1-142a-40bd-81c2-17775ff8d1b9" providerId="AD" clId="Web-{8EBC3E2D-6C83-1C18-D494-8308062B78AA}" dt="2024-09-16T02:41:03.511" v="0" actId="33475"/>
          <ac:spMkLst>
            <pc:docMk/>
            <pc:sldMasterMk cId="3963504551" sldId="2147483648"/>
            <ac:spMk id="5" creationId="{4ADE6A1E-81D8-46A8-98F5-8FC3F87CDBC2}"/>
          </ac:spMkLst>
        </pc:sp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F218D2-1B0A-799A-43ED-0E5EEFA44DF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endParaRPr>
          </a:p>
        </p:txBody>
      </p:sp>
      <p:sp>
        <p:nvSpPr>
          <p:cNvPr id="3" name="Date Placeholder 2">
            <a:extLst>
              <a:ext uri="{FF2B5EF4-FFF2-40B4-BE49-F238E27FC236}">
                <a16:creationId xmlns:a16="http://schemas.microsoft.com/office/drawing/2014/main" id="{2173C6E5-AC2E-FF7B-4650-150F058641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441BE6D-3FEA-F64F-A74F-3589583826EC}" type="datetimeFigureOut">
              <a:rPr lang="en-US" smtClean="0">
                <a:latin typeface="Arial" panose="020B0604020202020204" pitchFamily="34" charset="0"/>
              </a:rPr>
              <a:t>9/15/2024</a:t>
            </a:fld>
            <a:endParaRPr lang="en-US" dirty="0">
              <a:latin typeface="Arial" panose="020B0604020202020204" pitchFamily="34" charset="0"/>
            </a:endParaRPr>
          </a:p>
        </p:txBody>
      </p:sp>
      <p:sp>
        <p:nvSpPr>
          <p:cNvPr id="4" name="Footer Placeholder 3">
            <a:extLst>
              <a:ext uri="{FF2B5EF4-FFF2-40B4-BE49-F238E27FC236}">
                <a16:creationId xmlns:a16="http://schemas.microsoft.com/office/drawing/2014/main" id="{5CE2964C-A3C2-2895-11F5-655B79FE810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panose="020B0604020202020204" pitchFamily="34" charset="0"/>
            </a:endParaRPr>
          </a:p>
        </p:txBody>
      </p:sp>
      <p:sp>
        <p:nvSpPr>
          <p:cNvPr id="5" name="Slide Number Placeholder 4">
            <a:extLst>
              <a:ext uri="{FF2B5EF4-FFF2-40B4-BE49-F238E27FC236}">
                <a16:creationId xmlns:a16="http://schemas.microsoft.com/office/drawing/2014/main" id="{0414C115-098D-8F13-4FB2-D0DAA97A107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A3ED344-0E02-F840-865B-F885FD55E2F2}"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250105275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BD0530BF-8FAD-3148-8658-9C0099FDD61F}" type="datetimeFigureOut">
              <a:rPr lang="en-US" smtClean="0"/>
              <a:pPr/>
              <a:t>9/15/2024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9033D0E4-B1A9-1247-A1AB-37C3FC4D45B9}" type="slidenum">
              <a:rPr lang="en-US" smtClean="0"/>
              <a:pPr/>
              <a:t>‹#›</a:t>
            </a:fld>
            <a:endParaRPr lang="en-US" dirty="0"/>
          </a:p>
        </p:txBody>
      </p:sp>
    </p:spTree>
    <p:extLst>
      <p:ext uri="{BB962C8B-B14F-4D97-AF65-F5344CB8AC3E}">
        <p14:creationId xmlns:p14="http://schemas.microsoft.com/office/powerpoint/2010/main" val="2551140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t>
            </a:r>
          </a:p>
          <a:p>
            <a:endParaRPr lang="en-US" dirty="0"/>
          </a:p>
          <a:p>
            <a:r>
              <a:rPr lang="en-US" dirty="0"/>
              <a:t>Thank you for your interest in SACE.</a:t>
            </a:r>
          </a:p>
          <a:p>
            <a:endParaRPr lang="en-US" dirty="0"/>
          </a:p>
          <a:p>
            <a:r>
              <a:rPr lang="en-US" dirty="0"/>
              <a:t>In the next few minutes I’d like to explain some of the basics about SACE, what makes it such a world-class program, and how it’s an outstanding pathway for students to gain entry to universities around the world.</a:t>
            </a:r>
          </a:p>
          <a:p>
            <a:endParaRPr lang="en-US" dirty="0"/>
          </a:p>
        </p:txBody>
      </p:sp>
      <p:sp>
        <p:nvSpPr>
          <p:cNvPr id="4" name="Slide Number Placeholder 3"/>
          <p:cNvSpPr>
            <a:spLocks noGrp="1"/>
          </p:cNvSpPr>
          <p:nvPr>
            <p:ph type="sldNum" sz="quarter" idx="5"/>
          </p:nvPr>
        </p:nvSpPr>
        <p:spPr/>
        <p:txBody>
          <a:bodyPr/>
          <a:lstStyle/>
          <a:p>
            <a:fld id="{9033D0E4-B1A9-1247-A1AB-37C3FC4D45B9}" type="slidenum">
              <a:rPr lang="en-US" smtClean="0"/>
              <a:pPr/>
              <a:t>1</a:t>
            </a:fld>
            <a:endParaRPr lang="en-US" dirty="0"/>
          </a:p>
        </p:txBody>
      </p:sp>
    </p:spTree>
    <p:extLst>
      <p:ext uri="{BB962C8B-B14F-4D97-AF65-F5344CB8AC3E}">
        <p14:creationId xmlns:p14="http://schemas.microsoft.com/office/powerpoint/2010/main" val="1010169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33D0E4-B1A9-1247-A1AB-37C3FC4D45B9}" type="slidenum">
              <a:rPr lang="en-US" smtClean="0"/>
              <a:pPr/>
              <a:t>10</a:t>
            </a:fld>
            <a:endParaRPr lang="en-US" dirty="0"/>
          </a:p>
        </p:txBody>
      </p:sp>
    </p:spTree>
    <p:extLst>
      <p:ext uri="{BB962C8B-B14F-4D97-AF65-F5344CB8AC3E}">
        <p14:creationId xmlns:p14="http://schemas.microsoft.com/office/powerpoint/2010/main" val="2265706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33D0E4-B1A9-1247-A1AB-37C3FC4D45B9}" type="slidenum">
              <a:rPr lang="en-US" smtClean="0"/>
              <a:pPr/>
              <a:t>11</a:t>
            </a:fld>
            <a:endParaRPr lang="en-US" dirty="0"/>
          </a:p>
        </p:txBody>
      </p:sp>
    </p:spTree>
    <p:extLst>
      <p:ext uri="{BB962C8B-B14F-4D97-AF65-F5344CB8AC3E}">
        <p14:creationId xmlns:p14="http://schemas.microsoft.com/office/powerpoint/2010/main" val="4139304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33D0E4-B1A9-1247-A1AB-37C3FC4D45B9}" type="slidenum">
              <a:rPr lang="en-US" smtClean="0"/>
              <a:pPr/>
              <a:t>12</a:t>
            </a:fld>
            <a:endParaRPr lang="en-US" dirty="0"/>
          </a:p>
        </p:txBody>
      </p:sp>
    </p:spTree>
    <p:extLst>
      <p:ext uri="{BB962C8B-B14F-4D97-AF65-F5344CB8AC3E}">
        <p14:creationId xmlns:p14="http://schemas.microsoft.com/office/powerpoint/2010/main" val="1341953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33D0E4-B1A9-1247-A1AB-37C3FC4D45B9}" type="slidenum">
              <a:rPr lang="en-US" smtClean="0"/>
              <a:pPr/>
              <a:t>13</a:t>
            </a:fld>
            <a:endParaRPr lang="en-US" dirty="0"/>
          </a:p>
        </p:txBody>
      </p:sp>
    </p:spTree>
    <p:extLst>
      <p:ext uri="{BB962C8B-B14F-4D97-AF65-F5344CB8AC3E}">
        <p14:creationId xmlns:p14="http://schemas.microsoft.com/office/powerpoint/2010/main" val="2722084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effectLst/>
                <a:latin typeface="+mn-lt"/>
                <a:ea typeface="Times New Roman" panose="02020603050405020304" pitchFamily="18" charset="0"/>
              </a:rPr>
              <a:t>MORE DETAIL:</a:t>
            </a:r>
            <a:endParaRPr lang="en-AU" dirty="0">
              <a:solidFill>
                <a:srgbClr val="3F3F3F"/>
              </a:solidFill>
              <a:effectLst/>
              <a:latin typeface="+mn-lt"/>
            </a:endParaRPr>
          </a:p>
          <a:p>
            <a:endParaRPr lang="en-AU" dirty="0">
              <a:solidFill>
                <a:srgbClr val="3F3F3F"/>
              </a:solidFill>
              <a:effectLst/>
              <a:latin typeface="+mn-lt"/>
            </a:endParaRPr>
          </a:p>
          <a:p>
            <a:r>
              <a:rPr lang="en-AU" dirty="0">
                <a:solidFill>
                  <a:srgbClr val="3F3F3F"/>
                </a:solidFill>
                <a:effectLst/>
                <a:latin typeface="Helvetica" pitchFamily="2" charset="0"/>
              </a:rPr>
              <a:t>Students need to complete 200 credits of learning (5 subjects of 20 credits each).</a:t>
            </a:r>
          </a:p>
          <a:p>
            <a:endParaRPr lang="en-AU" dirty="0">
              <a:solidFill>
                <a:srgbClr val="3F3F3F"/>
              </a:solidFill>
              <a:effectLst/>
              <a:latin typeface="Helvetica" pitchFamily="2" charset="0"/>
            </a:endParaRPr>
          </a:p>
          <a:p>
            <a:r>
              <a:rPr lang="en-AU" dirty="0">
                <a:solidFill>
                  <a:srgbClr val="3F3F3F"/>
                </a:solidFill>
                <a:effectLst/>
                <a:latin typeface="Helvetica" pitchFamily="2" charset="0"/>
              </a:rPr>
              <a:t>To successfully complete your SACE, you'll accumulate 200 credits – 100 credits in Stage 1 and 100 credits in Stage 2. </a:t>
            </a:r>
          </a:p>
          <a:p>
            <a:endParaRPr lang="en-AU" dirty="0">
              <a:solidFill>
                <a:srgbClr val="3F3F3F"/>
              </a:solidFill>
              <a:effectLst/>
              <a:latin typeface="Helvetica" pitchFamily="2" charset="0"/>
            </a:endParaRPr>
          </a:p>
          <a:p>
            <a:r>
              <a:rPr lang="en-AU" dirty="0">
                <a:solidFill>
                  <a:srgbClr val="3F3F3F"/>
                </a:solidFill>
                <a:effectLst/>
                <a:latin typeface="Helvetica" pitchFamily="2" charset="0"/>
              </a:rPr>
              <a:t>In each stage, you usually study five subjects. Stage 1 subjects provide the essential knowledge for Stage 2.  </a:t>
            </a:r>
            <a:br>
              <a:rPr lang="en-AU" dirty="0">
                <a:solidFill>
                  <a:srgbClr val="3F3F3F"/>
                </a:solidFill>
                <a:effectLst/>
                <a:latin typeface="Helvetica" pitchFamily="2" charset="0"/>
              </a:rPr>
            </a:br>
            <a:endParaRPr lang="en-AU" dirty="0">
              <a:solidFill>
                <a:srgbClr val="3F3F3F"/>
              </a:solidFill>
              <a:effectLst/>
              <a:latin typeface="Helvetica" pitchFamily="2" charset="0"/>
            </a:endParaRPr>
          </a:p>
          <a:p>
            <a:r>
              <a:rPr lang="en-AU" dirty="0">
                <a:solidFill>
                  <a:srgbClr val="3F3F3F"/>
                </a:solidFill>
                <a:effectLst/>
                <a:latin typeface="Helvetica" pitchFamily="2" charset="0"/>
              </a:rPr>
              <a:t>Subjects HAVE credit values of 10 or 20, reflecting the time commitments. </a:t>
            </a:r>
          </a:p>
          <a:p>
            <a:endParaRPr lang="en-AU" dirty="0">
              <a:solidFill>
                <a:srgbClr val="3F3F3F"/>
              </a:solidFill>
              <a:effectLst/>
              <a:latin typeface="Helvetica" pitchFamily="2" charset="0"/>
            </a:endParaRPr>
          </a:p>
          <a:p>
            <a:r>
              <a:rPr lang="en-AU" dirty="0">
                <a:solidFill>
                  <a:srgbClr val="3F3F3F"/>
                </a:solidFill>
                <a:effectLst/>
                <a:latin typeface="Helvetica" pitchFamily="2" charset="0"/>
              </a:rPr>
              <a:t>A 10-credit subject involves 50-60 hours of learning, while a 20-credit subject requires 100-120 hours and typically spans a full year. </a:t>
            </a:r>
          </a:p>
          <a:p>
            <a:endParaRPr lang="en-AU" dirty="0">
              <a:solidFill>
                <a:srgbClr val="3F3F3F"/>
              </a:solidFill>
              <a:effectLst/>
              <a:latin typeface="Helvetica" pitchFamily="2" charset="0"/>
            </a:endParaRPr>
          </a:p>
          <a:p>
            <a:r>
              <a:rPr lang="en-AU" dirty="0">
                <a:solidFill>
                  <a:srgbClr val="3F3F3F"/>
                </a:solidFill>
                <a:effectLst/>
                <a:latin typeface="Helvetica" pitchFamily="2" charset="0"/>
              </a:rPr>
              <a:t>There are two compulsory requirements to fulfill for SACE achievement: </a:t>
            </a:r>
          </a:p>
          <a:p>
            <a:r>
              <a:rPr lang="en-AU" dirty="0">
                <a:solidFill>
                  <a:srgbClr val="3F3F3F"/>
                </a:solidFill>
                <a:effectLst/>
                <a:latin typeface="Helvetica" pitchFamily="2" charset="0"/>
              </a:rPr>
              <a:t>- Numeracy Requirement: Complete a mathematics subject or course in either Stage 1 or Stage 2 (10 credits). </a:t>
            </a:r>
            <a:br>
              <a:rPr lang="en-AU" dirty="0">
                <a:solidFill>
                  <a:srgbClr val="3F3F3F"/>
                </a:solidFill>
                <a:effectLst/>
                <a:latin typeface="Helvetica" pitchFamily="2" charset="0"/>
              </a:rPr>
            </a:br>
            <a:r>
              <a:rPr lang="en-AU" dirty="0">
                <a:solidFill>
                  <a:srgbClr val="3F3F3F"/>
                </a:solidFill>
                <a:effectLst/>
                <a:latin typeface="Helvetica" pitchFamily="2" charset="0"/>
              </a:rPr>
              <a:t>- Literacy Requirement: Undertake an English subject or course in either Stage 1 or Stage 2 (20 credits). </a:t>
            </a:r>
          </a:p>
          <a:p>
            <a:endParaRPr lang="en-AU" dirty="0">
              <a:solidFill>
                <a:srgbClr val="3F3F3F"/>
              </a:solidFill>
              <a:effectLst/>
              <a:latin typeface="Helvetica" pitchFamily="2" charset="0"/>
            </a:endParaRPr>
          </a:p>
          <a:p>
            <a:r>
              <a:rPr lang="en-AU" dirty="0">
                <a:solidFill>
                  <a:srgbClr val="3F3F3F"/>
                </a:solidFill>
                <a:effectLst/>
                <a:latin typeface="Helvetica" pitchFamily="2" charset="0"/>
              </a:rPr>
              <a:t>If you've completed a year of study at a similar level elsewhere, there's potential for recognition of equivalent learning. </a:t>
            </a:r>
          </a:p>
          <a:p>
            <a:endParaRPr lang="en-AU" dirty="0">
              <a:solidFill>
                <a:srgbClr val="3F3F3F"/>
              </a:solidFill>
              <a:effectLst/>
              <a:latin typeface="Helvetica" pitchFamily="2" charset="0"/>
            </a:endParaRPr>
          </a:p>
          <a:p>
            <a:r>
              <a:rPr lang="en-AU" dirty="0">
                <a:solidFill>
                  <a:srgbClr val="3F3F3F"/>
                </a:solidFill>
                <a:effectLst/>
                <a:latin typeface="Helvetica" pitchFamily="2" charset="0"/>
              </a:rPr>
              <a:t>This recognition can speed up your SACE completion, avoiding the need to repeat a year. </a:t>
            </a:r>
            <a:br>
              <a:rPr lang="en-AU" dirty="0">
                <a:solidFill>
                  <a:srgbClr val="3F3F3F"/>
                </a:solidFill>
                <a:effectLst/>
                <a:latin typeface="Helvetica" pitchFamily="2" charset="0"/>
              </a:rPr>
            </a:br>
            <a:endParaRPr lang="en-AU" dirty="0">
              <a:solidFill>
                <a:srgbClr val="3F3F3F"/>
              </a:solidFill>
              <a:effectLst/>
              <a:latin typeface="Helvetica" pitchFamily="2" charset="0"/>
            </a:endParaRPr>
          </a:p>
          <a:p>
            <a:pPr marL="342900" lvl="0" indent="-342900">
              <a:buFont typeface="STXihei" panose="02010600040101010101" pitchFamily="2" charset="-122"/>
              <a:buChar char="-"/>
            </a:pPr>
            <a:endParaRPr lang="en-AU" dirty="0">
              <a:effectLst/>
              <a:ea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9033D0E4-B1A9-1247-A1AB-37C3FC4D45B9}" type="slidenum">
              <a:rPr lang="en-US" smtClean="0"/>
              <a:pPr/>
              <a:t>14</a:t>
            </a:fld>
            <a:endParaRPr lang="en-US" dirty="0"/>
          </a:p>
        </p:txBody>
      </p:sp>
    </p:spTree>
    <p:extLst>
      <p:ext uri="{BB962C8B-B14F-4D97-AF65-F5344CB8AC3E}">
        <p14:creationId xmlns:p14="http://schemas.microsoft.com/office/powerpoint/2010/main" val="3840671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SACE assessment is different to other senior school programs because it includes a school assessment component. </a:t>
            </a:r>
          </a:p>
          <a:p>
            <a:endParaRPr lang="en-US" dirty="0"/>
          </a:p>
          <a:p>
            <a:r>
              <a:rPr lang="en-US" dirty="0"/>
              <a:t>In Stage One, student work is fully assessed by their school.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Stage Two, student work is 70% assessed by their school and 30% by the SACE Board.</a:t>
            </a:r>
          </a:p>
          <a:p>
            <a:endParaRPr lang="en-US" dirty="0"/>
          </a:p>
          <a:p>
            <a:r>
              <a:rPr lang="en-US" dirty="0"/>
              <a:t>----------</a:t>
            </a:r>
          </a:p>
          <a:p>
            <a:endParaRPr lang="en-US" dirty="0"/>
          </a:p>
          <a:p>
            <a:r>
              <a:rPr lang="en-US" dirty="0"/>
              <a:t>MORE DETAIL: </a:t>
            </a:r>
          </a:p>
          <a:p>
            <a:endParaRPr lang="en-US" dirty="0">
              <a:solidFill>
                <a:srgbClr val="3F3F3F"/>
              </a:solidFill>
              <a:effectLst/>
              <a:latin typeface="Helvetica" pitchFamily="2" charset="0"/>
            </a:endParaRPr>
          </a:p>
          <a:p>
            <a:r>
              <a:rPr lang="en-AU" dirty="0">
                <a:solidFill>
                  <a:srgbClr val="3F3F3F"/>
                </a:solidFill>
                <a:effectLst/>
                <a:latin typeface="Helvetica" pitchFamily="2" charset="0"/>
              </a:rPr>
              <a:t>The SACE assessment model’s main goal is to assess students based on evidence of their learning - gauging what they know and the knowledge they have acquired.  </a:t>
            </a:r>
          </a:p>
          <a:p>
            <a:endParaRPr lang="en-AU" dirty="0">
              <a:solidFill>
                <a:srgbClr val="3F3F3F"/>
              </a:solidFill>
              <a:effectLst/>
              <a:latin typeface="Helvetica" pitchFamily="2" charset="0"/>
            </a:endParaRPr>
          </a:p>
          <a:p>
            <a:r>
              <a:rPr lang="en-AU" dirty="0">
                <a:solidFill>
                  <a:srgbClr val="3F3F3F"/>
                </a:solidFill>
                <a:effectLst/>
                <a:latin typeface="Helvetica" pitchFamily="2" charset="0"/>
              </a:rPr>
              <a:t>In Stage 1, a student's entire grade (100%) is derived from work completed within the school. </a:t>
            </a:r>
          </a:p>
          <a:p>
            <a:endParaRPr lang="en-AU" dirty="0">
              <a:solidFill>
                <a:srgbClr val="3F3F3F"/>
              </a:solidFill>
              <a:effectLst/>
              <a:latin typeface="Helvetica" pitchFamily="2" charset="0"/>
            </a:endParaRPr>
          </a:p>
          <a:p>
            <a:r>
              <a:rPr lang="en-AU" dirty="0">
                <a:solidFill>
                  <a:srgbClr val="3F3F3F"/>
                </a:solidFill>
                <a:effectLst/>
                <a:latin typeface="Helvetica" pitchFamily="2" charset="0"/>
              </a:rPr>
              <a:t>This includes a variety of assessments such as tests, essays, and oral presentations, all aligned with the SACE Subject Outline. Teachers, guided by performance standards, grade assignments on a scale from A to E, with a moderation process ensuring consistency in grading, particularly for compulsory subjects like English and mathematics. </a:t>
            </a:r>
          </a:p>
          <a:p>
            <a:endParaRPr lang="en-AU" dirty="0">
              <a:solidFill>
                <a:srgbClr val="3F3F3F"/>
              </a:solidFill>
              <a:effectLst/>
              <a:latin typeface="Helvetica" pitchFamily="2" charset="0"/>
            </a:endParaRPr>
          </a:p>
          <a:p>
            <a:r>
              <a:rPr lang="en-AU" dirty="0">
                <a:solidFill>
                  <a:srgbClr val="3F3F3F"/>
                </a:solidFill>
                <a:effectLst/>
                <a:latin typeface="Helvetica" pitchFamily="2" charset="0"/>
              </a:rPr>
              <a:t>Transitioning to Stage 2, the grading structure changes: 70% of the final grade is determined by school-based assessments marked by teachers according to the SACE Subject Outline and then moderated. The remaining 30% is based on external assessment, which is developed and marked by the SACE Board. </a:t>
            </a:r>
            <a:br>
              <a:rPr lang="en-AU" dirty="0">
                <a:solidFill>
                  <a:srgbClr val="3F3F3F"/>
                </a:solidFill>
                <a:effectLst/>
                <a:latin typeface="Helvetica" pitchFamily="2" charset="0"/>
              </a:rPr>
            </a:br>
            <a:endParaRPr lang="en-AU" dirty="0">
              <a:solidFill>
                <a:srgbClr val="3F3F3F"/>
              </a:solidFill>
              <a:effectLst/>
              <a:latin typeface="Helvetica" pitchFamily="2" charset="0"/>
            </a:endParaRPr>
          </a:p>
          <a:p>
            <a:r>
              <a:rPr lang="en-AU" dirty="0">
                <a:solidFill>
                  <a:srgbClr val="3F3F3F"/>
                </a:solidFill>
                <a:effectLst/>
                <a:latin typeface="Helvetica" pitchFamily="2" charset="0"/>
              </a:rPr>
              <a:t>This approach reduces stress for students as, by the time they face exams or external assessments, they've already completed and received grades for a large part (70%) of the SACE. </a:t>
            </a:r>
          </a:p>
          <a:p>
            <a:endParaRPr lang="en-AU" dirty="0">
              <a:solidFill>
                <a:srgbClr val="3F3F3F"/>
              </a:solidFill>
              <a:effectLst/>
              <a:latin typeface="Helvetica" pitchFamily="2" charset="0"/>
            </a:endParaRPr>
          </a:p>
          <a:p>
            <a:endParaRPr lang="en-AU" dirty="0">
              <a:solidFill>
                <a:srgbClr val="3F3F3F"/>
              </a:solidFill>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9033D0E4-B1A9-1247-A1AB-37C3FC4D45B9}" type="slidenum">
              <a:rPr lang="en-US" smtClean="0"/>
              <a:pPr/>
              <a:t>15</a:t>
            </a:fld>
            <a:endParaRPr lang="en-US" dirty="0"/>
          </a:p>
        </p:txBody>
      </p:sp>
    </p:spTree>
    <p:extLst>
      <p:ext uri="{BB962C8B-B14F-4D97-AF65-F5344CB8AC3E}">
        <p14:creationId xmlns:p14="http://schemas.microsoft.com/office/powerpoint/2010/main" val="2611396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effectLst/>
                <a:latin typeface="Helvetica" pitchFamily="2" charset="0"/>
              </a:rPr>
              <a:t>These are the qualifications you’ll receive.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effectLst/>
                <a:latin typeface="Helvetica" pitchFamily="2" charset="0"/>
              </a:rPr>
              <a:t>Of course, you get the SACE Certificate – accepted worldwide, and a Record of Achievement.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effectLst/>
                <a:latin typeface="Helvetica" pitchFamily="2" charset="0"/>
              </a:rPr>
              <a:t>And because you’ll be studying the same curriculum as students in Australia, you graduate with an ATAR (Australian Tertiary Admission Rank)</a:t>
            </a:r>
            <a:endParaRPr lang="en-AU" dirty="0">
              <a:solidFill>
                <a:srgbClr val="3F3F3F"/>
              </a:solidFill>
              <a:effectLst/>
              <a:latin typeface="Helvetica" pitchFamily="2" charset="0"/>
            </a:endParaRPr>
          </a:p>
          <a:p>
            <a:endParaRPr lang="en-AU" dirty="0">
              <a:solidFill>
                <a:srgbClr val="3F3F3F"/>
              </a:solidFill>
              <a:effectLst/>
              <a:latin typeface="Helvetica" pitchFamily="2" charset="0"/>
            </a:endParaRPr>
          </a:p>
          <a:p>
            <a:r>
              <a:rPr lang="en-AU" dirty="0">
                <a:solidFill>
                  <a:srgbClr val="3F3F3F"/>
                </a:solidFill>
                <a:effectLst/>
                <a:latin typeface="Helvetica" pitchFamily="2" charset="0"/>
              </a:rPr>
              <a:t>They obtain a Tertiary Entrance Statement that includes the Australian Tertiary Admission Rank (ATAR), aligning their academic accomplishments with students in Australia.</a:t>
            </a:r>
          </a:p>
          <a:p>
            <a:endParaRPr lang="en-AU" dirty="0">
              <a:solidFill>
                <a:srgbClr val="3F3F3F"/>
              </a:solidFill>
              <a:effectLst/>
              <a:latin typeface="Helvetica" pitchFamily="2" charset="0"/>
            </a:endParaRPr>
          </a:p>
          <a:p>
            <a:r>
              <a:rPr lang="en-AU" dirty="0">
                <a:solidFill>
                  <a:srgbClr val="3F3F3F"/>
                </a:solidFill>
                <a:effectLst/>
                <a:latin typeface="Helvetica" pitchFamily="2" charset="0"/>
              </a:rPr>
              <a:t>ATAR is a rank, between 0.00 and 99.95 calculated based on the student’s results and offers a clear reflection of their academic standing compared to their peers in Australia. </a:t>
            </a:r>
          </a:p>
          <a:p>
            <a:endParaRPr lang="en-AU" dirty="0">
              <a:solidFill>
                <a:srgbClr val="3F3F3F"/>
              </a:solidFill>
              <a:effectLst/>
              <a:latin typeface="Helvetica" pitchFamily="2" charset="0"/>
            </a:endParaRPr>
          </a:p>
          <a:p>
            <a:r>
              <a:rPr lang="en-AU" dirty="0">
                <a:solidFill>
                  <a:srgbClr val="3F3F3F"/>
                </a:solidFill>
                <a:effectLst/>
                <a:latin typeface="Helvetica" pitchFamily="2" charset="0"/>
              </a:rPr>
              <a:t>For example, an ATAR of 90.00 means that the student has achieved in the top 10% of students that year.</a:t>
            </a:r>
          </a:p>
          <a:p>
            <a:endParaRPr lang="en-AU" dirty="0">
              <a:solidFill>
                <a:srgbClr val="3F3F3F"/>
              </a:solidFill>
              <a:effectLst/>
              <a:latin typeface="Helvetica" pitchFamily="2" charset="0"/>
            </a:endParaRPr>
          </a:p>
          <a:p>
            <a:r>
              <a:rPr lang="en-AU" dirty="0">
                <a:solidFill>
                  <a:srgbClr val="3F3F3F"/>
                </a:solidFill>
                <a:effectLst/>
                <a:latin typeface="Helvetica" pitchFamily="2" charset="0"/>
              </a:rPr>
              <a:t>In essence, the SACE, along with the Tertiary Entrance Statement, ensures that students are equipped with the necessary credentials to pursue diverse pathways to university studies in Australia or worldwide.</a:t>
            </a:r>
          </a:p>
          <a:p>
            <a:br>
              <a:rPr lang="en-AU" dirty="0">
                <a:solidFill>
                  <a:srgbClr val="3F3F3F"/>
                </a:solidFill>
                <a:effectLst/>
                <a:latin typeface="Helvetica" pitchFamily="2" charset="0"/>
              </a:rPr>
            </a:br>
            <a:endParaRPr lang="en-AU" dirty="0">
              <a:solidFill>
                <a:srgbClr val="3F3F3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effectLst/>
              <a:latin typeface="Helvetica" pitchFamily="2"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9033D0E4-B1A9-1247-A1AB-37C3FC4D45B9}" type="slidenum">
              <a:rPr lang="en-US" smtClean="0"/>
              <a:pPr/>
              <a:t>16</a:t>
            </a:fld>
            <a:endParaRPr lang="en-US" dirty="0"/>
          </a:p>
        </p:txBody>
      </p:sp>
    </p:spTree>
    <p:extLst>
      <p:ext uri="{BB962C8B-B14F-4D97-AF65-F5344CB8AC3E}">
        <p14:creationId xmlns:p14="http://schemas.microsoft.com/office/powerpoint/2010/main" val="1788494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33D0E4-B1A9-1247-A1AB-37C3FC4D45B9}" type="slidenum">
              <a:rPr lang="en-US" smtClean="0"/>
              <a:pPr/>
              <a:t>17</a:t>
            </a:fld>
            <a:endParaRPr lang="en-US" dirty="0"/>
          </a:p>
        </p:txBody>
      </p:sp>
    </p:spTree>
    <p:extLst>
      <p:ext uri="{BB962C8B-B14F-4D97-AF65-F5344CB8AC3E}">
        <p14:creationId xmlns:p14="http://schemas.microsoft.com/office/powerpoint/2010/main" val="4110531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effectLst/>
                <a:latin typeface="Helvetica" pitchFamily="2" charset="0"/>
              </a:rPr>
              <a:t>Just like other leading curricula, SACE is accepted by universities around the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effectLst/>
              <a:latin typeface="Helvetica" pitchFamily="2" charset="0"/>
            </a:endParaRPr>
          </a:p>
          <a:p>
            <a:r>
              <a:rPr lang="en-AU" dirty="0">
                <a:effectLst/>
                <a:latin typeface="Helvetica" pitchFamily="2" charset="0"/>
              </a:rPr>
              <a:t>This includes all the top universities in the UK, USA, Canada and Australia. Ivy league in the US, Russell Group like Oxford and Cambridge in the UK, and the prestigious Group of Eight universities in Australia.</a:t>
            </a:r>
          </a:p>
          <a:p>
            <a:endParaRPr lang="en-AU" dirty="0">
              <a:effectLst/>
              <a:latin typeface="Helvetica" pitchFamily="2" charset="0"/>
            </a:endParaRPr>
          </a:p>
          <a:p>
            <a:endParaRPr lang="en-AU"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effectLst/>
              <a:latin typeface="Helvetica" pitchFamily="2"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9033D0E4-B1A9-1247-A1AB-37C3FC4D45B9}" type="slidenum">
              <a:rPr lang="en-US" smtClean="0"/>
              <a:pPr/>
              <a:t>18</a:t>
            </a:fld>
            <a:endParaRPr lang="en-US" dirty="0"/>
          </a:p>
        </p:txBody>
      </p:sp>
    </p:spTree>
    <p:extLst>
      <p:ext uri="{BB962C8B-B14F-4D97-AF65-F5344CB8AC3E}">
        <p14:creationId xmlns:p14="http://schemas.microsoft.com/office/powerpoint/2010/main" val="14127967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effectLst/>
                <a:latin typeface="Helvetica" pitchFamily="2" charset="0"/>
              </a:rPr>
              <a:t>SACE is a global pathway to university entry and SACE graduates have been accepted into universities across the world.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effectLst/>
                <a:latin typeface="Helvetica" pitchFamily="2" charset="0"/>
              </a:rPr>
              <a:t>This map shows where SACE graduates go on to study at university – as percentages.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effectLst/>
                <a:latin typeface="Helvetica" pitchFamily="2" charset="0"/>
              </a:rPr>
              <a:t>There really are no limits on where SACE can take you. </a:t>
            </a:r>
          </a:p>
          <a:p>
            <a:endParaRPr lang="en-US" dirty="0"/>
          </a:p>
          <a:p>
            <a:endParaRPr lang="en-US" dirty="0"/>
          </a:p>
        </p:txBody>
      </p:sp>
      <p:sp>
        <p:nvSpPr>
          <p:cNvPr id="4" name="Slide Number Placeholder 3"/>
          <p:cNvSpPr>
            <a:spLocks noGrp="1"/>
          </p:cNvSpPr>
          <p:nvPr>
            <p:ph type="sldNum" sz="quarter" idx="5"/>
          </p:nvPr>
        </p:nvSpPr>
        <p:spPr/>
        <p:txBody>
          <a:bodyPr/>
          <a:lstStyle/>
          <a:p>
            <a:fld id="{9033D0E4-B1A9-1247-A1AB-37C3FC4D45B9}" type="slidenum">
              <a:rPr lang="en-US" smtClean="0"/>
              <a:pPr/>
              <a:t>19</a:t>
            </a:fld>
            <a:endParaRPr lang="en-US" dirty="0"/>
          </a:p>
        </p:txBody>
      </p:sp>
    </p:spTree>
    <p:extLst>
      <p:ext uri="{BB962C8B-B14F-4D97-AF65-F5344CB8AC3E}">
        <p14:creationId xmlns:p14="http://schemas.microsoft.com/office/powerpoint/2010/main" val="3538410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STXihei" panose="02010600040101010101" pitchFamily="2" charset="-122"/>
              <a:buNone/>
              <a:tabLst/>
              <a:defRPr/>
            </a:pPr>
            <a:r>
              <a:rPr lang="en-AU" sz="1200" dirty="0">
                <a:effectLst/>
                <a:latin typeface="Roboto" panose="02000000000000000000" pitchFamily="2" charset="0"/>
                <a:ea typeface="Times New Roman" panose="02020603050405020304" pitchFamily="18" charset="0"/>
              </a:rPr>
              <a:t>SACE – the South Australia Certificate of Education - is the official Senior Secondary Certificate of Education in the state of South Australia. </a:t>
            </a:r>
          </a:p>
          <a:p>
            <a:pPr marL="0" marR="0" lvl="0" indent="0" algn="l" defTabSz="914400" rtl="0" eaLnBrk="1" fontAlgn="auto" latinLnBrk="0" hangingPunct="1">
              <a:lnSpc>
                <a:spcPct val="100000"/>
              </a:lnSpc>
              <a:spcBef>
                <a:spcPts val="0"/>
              </a:spcBef>
              <a:spcAft>
                <a:spcPts val="0"/>
              </a:spcAft>
              <a:buClrTx/>
              <a:buSzTx/>
              <a:buFont typeface="STXihei" panose="02010600040101010101" pitchFamily="2" charset="-122"/>
              <a:buNone/>
              <a:tabLst/>
              <a:defRPr/>
            </a:pPr>
            <a:endParaRPr lang="en-AU" sz="1200" dirty="0">
              <a:effectLst/>
              <a:latin typeface="Roboto" panose="02000000000000000000" pitchFamily="2"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STXihei" panose="02010600040101010101" pitchFamily="2" charset="-122"/>
              <a:buNone/>
              <a:tabLst/>
              <a:defRPr/>
            </a:pPr>
            <a:r>
              <a:rPr lang="en-AU" sz="1200" dirty="0">
                <a:effectLst/>
                <a:latin typeface="Roboto" panose="02000000000000000000" pitchFamily="2" charset="0"/>
                <a:ea typeface="Times New Roman" panose="02020603050405020304" pitchFamily="18" charset="0"/>
              </a:rPr>
              <a:t>It’s accepted by leading universities right around the world.</a:t>
            </a:r>
          </a:p>
          <a:p>
            <a:pPr marL="0" marR="0" lvl="0" indent="0" algn="l" defTabSz="914400" rtl="0" eaLnBrk="1" fontAlgn="auto" latinLnBrk="0" hangingPunct="1">
              <a:lnSpc>
                <a:spcPct val="100000"/>
              </a:lnSpc>
              <a:spcBef>
                <a:spcPts val="0"/>
              </a:spcBef>
              <a:spcAft>
                <a:spcPts val="0"/>
              </a:spcAft>
              <a:buClrTx/>
              <a:buSzTx/>
              <a:buFont typeface="STXihei" panose="02010600040101010101" pitchFamily="2" charset="-122"/>
              <a:buNone/>
              <a:tabLst/>
              <a:defRPr/>
            </a:pPr>
            <a:endParaRPr lang="en-AU" sz="1200" dirty="0">
              <a:effectLst/>
              <a:latin typeface="Roboto" panose="02000000000000000000" pitchFamily="2"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STXihei" panose="02010600040101010101" pitchFamily="2" charset="-122"/>
              <a:buNone/>
              <a:tabLst/>
              <a:defRPr/>
            </a:pPr>
            <a:r>
              <a:rPr lang="en-AU" sz="1200" dirty="0">
                <a:effectLst/>
                <a:latin typeface="Roboto" panose="02000000000000000000" pitchFamily="2" charset="0"/>
                <a:ea typeface="Calibri" panose="020F0502020204030204" pitchFamily="34" charset="0"/>
              </a:rPr>
              <a:t>The program is certified by the SACE Board of South Australia - a Statutory Authority (a government agency) </a:t>
            </a:r>
            <a:r>
              <a:rPr lang="en-AU" sz="1200" spc="15" dirty="0">
                <a:solidFill>
                  <a:srgbClr val="000000"/>
                </a:solidFill>
                <a:effectLst/>
                <a:latin typeface="Roboto" panose="02000000000000000000" pitchFamily="2" charset="0"/>
                <a:ea typeface="Calibri" panose="020F0502020204030204" pitchFamily="34" charset="0"/>
              </a:rPr>
              <a:t>of the Government of South Australia.</a:t>
            </a:r>
          </a:p>
          <a:p>
            <a:endParaRPr lang="en-US" dirty="0"/>
          </a:p>
        </p:txBody>
      </p:sp>
      <p:sp>
        <p:nvSpPr>
          <p:cNvPr id="4" name="Slide Number Placeholder 3"/>
          <p:cNvSpPr>
            <a:spLocks noGrp="1"/>
          </p:cNvSpPr>
          <p:nvPr>
            <p:ph type="sldNum" sz="quarter" idx="5"/>
          </p:nvPr>
        </p:nvSpPr>
        <p:spPr/>
        <p:txBody>
          <a:bodyPr/>
          <a:lstStyle/>
          <a:p>
            <a:fld id="{9033D0E4-B1A9-1247-A1AB-37C3FC4D45B9}" type="slidenum">
              <a:rPr lang="en-US" smtClean="0"/>
              <a:pPr/>
              <a:t>2</a:t>
            </a:fld>
            <a:endParaRPr lang="en-US" dirty="0"/>
          </a:p>
        </p:txBody>
      </p:sp>
    </p:spTree>
    <p:extLst>
      <p:ext uri="{BB962C8B-B14F-4D97-AF65-F5344CB8AC3E}">
        <p14:creationId xmlns:p14="http://schemas.microsoft.com/office/powerpoint/2010/main" val="3859739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33D0E4-B1A9-1247-A1AB-37C3FC4D45B9}" type="slidenum">
              <a:rPr lang="en-US" smtClean="0"/>
              <a:pPr/>
              <a:t>20</a:t>
            </a:fld>
            <a:endParaRPr lang="en-US" dirty="0"/>
          </a:p>
        </p:txBody>
      </p:sp>
    </p:spTree>
    <p:extLst>
      <p:ext uri="{BB962C8B-B14F-4D97-AF65-F5344CB8AC3E}">
        <p14:creationId xmlns:p14="http://schemas.microsoft.com/office/powerpoint/2010/main" val="6515924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00">
                <a:effectLst/>
                <a:highlight>
                  <a:srgbClr val="FFFF00"/>
                </a:highlight>
                <a:latin typeface="Roboto" panose="02000000000000000000" pitchFamily="2" charset="0"/>
                <a:ea typeface="Calibri" panose="020F0502020204030204" pitchFamily="34" charset="0"/>
                <a:cs typeface="Times New Roman" panose="02020603050405020304" pitchFamily="18" charset="0"/>
              </a:rPr>
              <a:t>(code will be customised by each school)</a:t>
            </a:r>
          </a:p>
          <a:p>
            <a:endParaRPr lang="en-US"/>
          </a:p>
        </p:txBody>
      </p:sp>
      <p:sp>
        <p:nvSpPr>
          <p:cNvPr id="4" name="Slide Number Placeholder 3"/>
          <p:cNvSpPr>
            <a:spLocks noGrp="1"/>
          </p:cNvSpPr>
          <p:nvPr>
            <p:ph type="sldNum" sz="quarter" idx="5"/>
          </p:nvPr>
        </p:nvSpPr>
        <p:spPr/>
        <p:txBody>
          <a:bodyPr/>
          <a:lstStyle/>
          <a:p>
            <a:fld id="{9033D0E4-B1A9-1247-A1AB-37C3FC4D45B9}" type="slidenum">
              <a:rPr lang="en-US" smtClean="0"/>
              <a:pPr/>
              <a:t>21</a:t>
            </a:fld>
            <a:endParaRPr lang="en-US" dirty="0"/>
          </a:p>
        </p:txBody>
      </p:sp>
    </p:spTree>
    <p:extLst>
      <p:ext uri="{BB962C8B-B14F-4D97-AF65-F5344CB8AC3E}">
        <p14:creationId xmlns:p14="http://schemas.microsoft.com/office/powerpoint/2010/main" val="3092921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dirty="0">
                <a:effectLst/>
                <a:ea typeface="Times New Roman" panose="02020603050405020304" pitchFamily="18" charset="0"/>
              </a:rPr>
              <a:t>SACE is a high quality program designed for students typically aged from 15-19 years. </a:t>
            </a:r>
          </a:p>
          <a:p>
            <a:pPr lvl="0"/>
            <a:endParaRPr lang="en-AU" sz="1200" dirty="0">
              <a:effectLst/>
              <a:ea typeface="Times New Roman" panose="02020603050405020304" pitchFamily="18" charset="0"/>
            </a:endParaRPr>
          </a:p>
          <a:p>
            <a:pPr lvl="0"/>
            <a:r>
              <a:rPr lang="en-AU" sz="1200" dirty="0">
                <a:effectLst/>
                <a:ea typeface="Times New Roman" panose="02020603050405020304" pitchFamily="18" charset="0"/>
              </a:rPr>
              <a:t>It’s the equivalent of the Year 11 and 12 curriculum in Australian schools. </a:t>
            </a:r>
          </a:p>
          <a:p>
            <a:endParaRPr lang="en-US" dirty="0"/>
          </a:p>
        </p:txBody>
      </p:sp>
      <p:sp>
        <p:nvSpPr>
          <p:cNvPr id="4" name="Slide Number Placeholder 3"/>
          <p:cNvSpPr>
            <a:spLocks noGrp="1"/>
          </p:cNvSpPr>
          <p:nvPr>
            <p:ph type="sldNum" sz="quarter" idx="5"/>
          </p:nvPr>
        </p:nvSpPr>
        <p:spPr/>
        <p:txBody>
          <a:bodyPr/>
          <a:lstStyle/>
          <a:p>
            <a:fld id="{9033D0E4-B1A9-1247-A1AB-37C3FC4D45B9}" type="slidenum">
              <a:rPr lang="en-US" smtClean="0"/>
              <a:pPr/>
              <a:t>3</a:t>
            </a:fld>
            <a:endParaRPr lang="en-US" dirty="0"/>
          </a:p>
        </p:txBody>
      </p:sp>
    </p:spTree>
    <p:extLst>
      <p:ext uri="{BB962C8B-B14F-4D97-AF65-F5344CB8AC3E}">
        <p14:creationId xmlns:p14="http://schemas.microsoft.com/office/powerpoint/2010/main" val="2472630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33D0E4-B1A9-1247-A1AB-37C3FC4D45B9}" type="slidenum">
              <a:rPr lang="en-US" smtClean="0"/>
              <a:pPr/>
              <a:t>4</a:t>
            </a:fld>
            <a:endParaRPr lang="en-US" dirty="0"/>
          </a:p>
        </p:txBody>
      </p:sp>
    </p:spTree>
    <p:extLst>
      <p:ext uri="{BB962C8B-B14F-4D97-AF65-F5344CB8AC3E}">
        <p14:creationId xmlns:p14="http://schemas.microsoft.com/office/powerpoint/2010/main" val="734300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effectLst/>
                <a:latin typeface="Helvetica" pitchFamily="2" charset="0"/>
              </a:rPr>
              <a:t>SACE has a unique focus on developing the whole person.</a:t>
            </a:r>
          </a:p>
          <a:p>
            <a:endParaRPr lang="en-AU" b="1" dirty="0">
              <a:effectLst/>
              <a:latin typeface="Helvetica" pitchFamily="2" charset="0"/>
            </a:endParaRPr>
          </a:p>
          <a:p>
            <a:r>
              <a:rPr lang="en-AU" dirty="0">
                <a:effectLst/>
                <a:latin typeface="Helvetica" pitchFamily="2" charset="0"/>
              </a:rPr>
              <a:t>As well as fostering academic excellence, SACE focuses on teaching students the skills they need for sustained success at university. In their career. And in life.</a:t>
            </a:r>
          </a:p>
          <a:p>
            <a:endParaRPr lang="en-AU" dirty="0">
              <a:effectLst/>
              <a:latin typeface="Helvetica" pitchFamily="2" charset="0"/>
            </a:endParaRPr>
          </a:p>
          <a:p>
            <a:r>
              <a:rPr lang="en-AU" dirty="0">
                <a:effectLst/>
                <a:latin typeface="Helvetica" pitchFamily="2" charset="0"/>
              </a:rPr>
              <a:t>Success depends on the ability to think critically, work in teams, be adaptable, and confidently take on research challenges. </a:t>
            </a:r>
          </a:p>
          <a:p>
            <a:endParaRPr lang="en-AU" dirty="0">
              <a:effectLst/>
              <a:latin typeface="Helvetica" pitchFamily="2" charset="0"/>
            </a:endParaRPr>
          </a:p>
          <a:p>
            <a:r>
              <a:rPr lang="en-AU" dirty="0">
                <a:effectLst/>
                <a:latin typeface="Helvetica" pitchFamily="2" charset="0"/>
              </a:rPr>
              <a:t>Communication and teamwork skills, time-management and creative and entrepreneurial thinking are also essential. </a:t>
            </a:r>
            <a:endParaRPr lang="en-AU" dirty="0">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9033D0E4-B1A9-1247-A1AB-37C3FC4D45B9}" type="slidenum">
              <a:rPr lang="en-US" smtClean="0"/>
              <a:pPr/>
              <a:t>5</a:t>
            </a:fld>
            <a:endParaRPr lang="en-US" dirty="0"/>
          </a:p>
        </p:txBody>
      </p:sp>
    </p:spTree>
    <p:extLst>
      <p:ext uri="{BB962C8B-B14F-4D97-AF65-F5344CB8AC3E}">
        <p14:creationId xmlns:p14="http://schemas.microsoft.com/office/powerpoint/2010/main" val="2417806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effectLst/>
                <a:latin typeface="Helvetica" pitchFamily="2" charset="0"/>
              </a:rPr>
              <a:t>A different, more ‘real-life’ kind of assessment.</a:t>
            </a:r>
          </a:p>
          <a:p>
            <a:endParaRPr lang="en-AU" sz="1200" b="1" dirty="0">
              <a:effectLst/>
              <a:latin typeface="Helvetica" pitchFamily="2" charset="0"/>
            </a:endParaRPr>
          </a:p>
          <a:p>
            <a:r>
              <a:rPr lang="en-AU" sz="1200" dirty="0">
                <a:latin typeface="Helvetica" pitchFamily="2" charset="0"/>
              </a:rPr>
              <a:t>L</a:t>
            </a:r>
            <a:r>
              <a:rPr lang="en-AU" sz="1200" dirty="0">
                <a:effectLst/>
                <a:latin typeface="Helvetica" pitchFamily="2" charset="0"/>
              </a:rPr>
              <a:t>ife is not one big exam, so school assessment shouldn’t be either. </a:t>
            </a:r>
          </a:p>
          <a:p>
            <a:endParaRPr lang="en-AU" sz="1200" dirty="0">
              <a:effectLst/>
              <a:latin typeface="Helvetica" pitchFamily="2" charset="0"/>
            </a:endParaRPr>
          </a:p>
          <a:p>
            <a:r>
              <a:rPr lang="en-AU" sz="1200" dirty="0">
                <a:effectLst/>
                <a:latin typeface="Helvetica" pitchFamily="2" charset="0"/>
              </a:rPr>
              <a:t>SACE has smaller, more frequent assessments which build lasting knowledge - no cramming for one big exam.</a:t>
            </a:r>
          </a:p>
          <a:p>
            <a:endParaRPr lang="en-AU" sz="1200" dirty="0">
              <a:effectLst/>
              <a:latin typeface="Helvetica" pitchFamily="2" charset="0"/>
            </a:endParaRPr>
          </a:p>
          <a:p>
            <a:r>
              <a:rPr lang="en-AU" sz="1200" dirty="0">
                <a:effectLst/>
                <a:latin typeface="Helvetica" pitchFamily="2" charset="0"/>
              </a:rPr>
              <a:t>This kind of assessment brings out the best in every individual</a:t>
            </a:r>
            <a:r>
              <a:rPr lang="en-AU" sz="1100" dirty="0">
                <a:solidFill>
                  <a:srgbClr val="000000"/>
                </a:solidFill>
                <a:latin typeface="Times New Roman" panose="02020603050405020304" pitchFamily="18" charset="0"/>
              </a:rPr>
              <a:t>.</a:t>
            </a:r>
            <a:endParaRPr lang="en-AU" sz="1100" dirty="0">
              <a:effectLst/>
              <a:latin typeface="Times New Roman" panose="02020603050405020304" pitchFamily="18" charset="0"/>
              <a:ea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9033D0E4-B1A9-1247-A1AB-37C3FC4D45B9}" type="slidenum">
              <a:rPr lang="en-US" smtClean="0"/>
              <a:pPr/>
              <a:t>6</a:t>
            </a:fld>
            <a:endParaRPr lang="en-US" dirty="0"/>
          </a:p>
        </p:txBody>
      </p:sp>
    </p:spTree>
    <p:extLst>
      <p:ext uri="{BB962C8B-B14F-4D97-AF65-F5344CB8AC3E}">
        <p14:creationId xmlns:p14="http://schemas.microsoft.com/office/powerpoint/2010/main" val="1103533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effectLst/>
                <a:latin typeface="Helvetica" pitchFamily="2" charset="0"/>
              </a:rPr>
              <a:t>A program better tailored to individual strengths. </a:t>
            </a:r>
          </a:p>
          <a:p>
            <a:endParaRPr lang="en-AU" b="1" dirty="0">
              <a:effectLst/>
              <a:latin typeface="Helvetica" pitchFamily="2" charset="0"/>
            </a:endParaRPr>
          </a:p>
          <a:p>
            <a:r>
              <a:rPr lang="en-AU" dirty="0">
                <a:effectLst/>
                <a:latin typeface="Helvetica" pitchFamily="2" charset="0"/>
              </a:rPr>
              <a:t>MORE DETAIL: </a:t>
            </a:r>
          </a:p>
          <a:p>
            <a:endParaRPr lang="en-AU" dirty="0">
              <a:solidFill>
                <a:srgbClr val="3F3F3F"/>
              </a:solidFill>
              <a:effectLst/>
              <a:latin typeface="Helvetica" pitchFamily="2" charset="0"/>
            </a:endParaRPr>
          </a:p>
          <a:p>
            <a:r>
              <a:rPr lang="en-AU" dirty="0">
                <a:solidFill>
                  <a:srgbClr val="3F3F3F"/>
                </a:solidFill>
                <a:effectLst/>
                <a:latin typeface="Helvetica" pitchFamily="2" charset="0"/>
              </a:rPr>
              <a:t>Teachers can customise the SACE program to match local requirements and to address the preferences and interests of students. </a:t>
            </a:r>
          </a:p>
          <a:p>
            <a:endParaRPr lang="en-AU" dirty="0">
              <a:solidFill>
                <a:srgbClr val="3F3F3F"/>
              </a:solidFill>
              <a:effectLst/>
              <a:latin typeface="Helvetica" pitchFamily="2" charset="0"/>
            </a:endParaRPr>
          </a:p>
          <a:p>
            <a:r>
              <a:rPr lang="en-AU" dirty="0">
                <a:solidFill>
                  <a:srgbClr val="3F3F3F"/>
                </a:solidFill>
                <a:effectLst/>
                <a:latin typeface="Helvetica" pitchFamily="2" charset="0"/>
              </a:rPr>
              <a:t>Students are able to demonstrate their learning in different formats. They also have the opportunity to choose topics they are interested in. </a:t>
            </a:r>
          </a:p>
          <a:p>
            <a:endParaRPr lang="en-AU" dirty="0">
              <a:solidFill>
                <a:srgbClr val="3F3F3F"/>
              </a:solidFill>
              <a:effectLst/>
              <a:latin typeface="Helvetica" pitchFamily="2" charset="0"/>
            </a:endParaRPr>
          </a:p>
          <a:p>
            <a:r>
              <a:rPr lang="en-AU" dirty="0">
                <a:solidFill>
                  <a:srgbClr val="3F3F3F"/>
                </a:solidFill>
                <a:effectLst/>
                <a:latin typeface="Helvetica" pitchFamily="2" charset="0"/>
              </a:rPr>
              <a:t>The SACE model trusts teachers - who understand their students best - to make informed decisions about the content, sequence and assessment tasks within a framework provided by the SACE Board.</a:t>
            </a:r>
          </a:p>
          <a:p>
            <a:endParaRPr lang="en-AU" dirty="0">
              <a:effectLst/>
              <a:latin typeface="Helvetica" pitchFamily="2" charset="0"/>
            </a:endParaRPr>
          </a:p>
          <a:p>
            <a:endParaRPr lang="en-AU" dirty="0">
              <a:effectLst/>
              <a:latin typeface="Helvetica" pitchFamily="2" charset="0"/>
            </a:endParaRPr>
          </a:p>
          <a:p>
            <a:endParaRPr lang="en-AU" dirty="0">
              <a:effectLst/>
              <a:latin typeface="Helvetica" pitchFamily="2" charset="0"/>
            </a:endParaRPr>
          </a:p>
          <a:p>
            <a:endParaRPr lang="en-AU" dirty="0">
              <a:effectLst/>
              <a:latin typeface="Helvetica" pitchFamily="2"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9033D0E4-B1A9-1247-A1AB-37C3FC4D45B9}" type="slidenum">
              <a:rPr lang="en-US" smtClean="0"/>
              <a:pPr/>
              <a:t>7</a:t>
            </a:fld>
            <a:endParaRPr lang="en-US" dirty="0"/>
          </a:p>
        </p:txBody>
      </p:sp>
    </p:spTree>
    <p:extLst>
      <p:ext uri="{BB962C8B-B14F-4D97-AF65-F5344CB8AC3E}">
        <p14:creationId xmlns:p14="http://schemas.microsoft.com/office/powerpoint/2010/main" val="3269229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33D0E4-B1A9-1247-A1AB-37C3FC4D45B9}" type="slidenum">
              <a:rPr lang="en-US" smtClean="0"/>
              <a:pPr/>
              <a:t>8</a:t>
            </a:fld>
            <a:endParaRPr lang="en-US" dirty="0"/>
          </a:p>
        </p:txBody>
      </p:sp>
    </p:spTree>
    <p:extLst>
      <p:ext uri="{BB962C8B-B14F-4D97-AF65-F5344CB8AC3E}">
        <p14:creationId xmlns:p14="http://schemas.microsoft.com/office/powerpoint/2010/main" val="3665916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rgbClr val="3F3F3F"/>
                </a:solidFill>
                <a:effectLst/>
                <a:latin typeface="Helvetica" pitchFamily="2" charset="0"/>
              </a:rPr>
              <a:t>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rgbClr val="3F3F3F"/>
                </a:solidFill>
                <a:effectLst/>
                <a:latin typeface="Helvetica" pitchFamily="2" charset="0"/>
              </a:rPr>
              <a:t>*This subject list is customisable so schools can list the subjects they offer and program duration  - adaptable according to whether the school delivers SACE as a one-year program, Stage 2 only or as a two-stage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solidFill>
                <a:srgbClr val="3F3F3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rgbClr val="3F3F3F"/>
                </a:solidFill>
                <a:effectLst/>
                <a:latin typeface="Helvetica" pitchFamily="2" charset="0"/>
              </a:rPr>
              <a:t>MORE DETAIL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solidFill>
                <a:srgbClr val="3F3F3F"/>
              </a:solidFill>
              <a:effectLst/>
              <a:latin typeface="Helvetica" pitchFamily="2" charset="0"/>
            </a:endParaRPr>
          </a:p>
          <a:p>
            <a:r>
              <a:rPr lang="en-AU" dirty="0">
                <a:solidFill>
                  <a:srgbClr val="3F3F3F"/>
                </a:solidFill>
                <a:effectLst/>
                <a:latin typeface="Helvetica" pitchFamily="2" charset="0"/>
              </a:rPr>
              <a:t>SACE students can choose from  a diverse range of subjects spanning arts, business, technology, English, health, humanities, social sciences, languages, mathematics, and science. </a:t>
            </a:r>
          </a:p>
          <a:p>
            <a:endParaRPr lang="en-AU" dirty="0">
              <a:solidFill>
                <a:srgbClr val="3F3F3F"/>
              </a:solidFill>
              <a:effectLst/>
              <a:latin typeface="Helvetica" pitchFamily="2" charset="0"/>
            </a:endParaRPr>
          </a:p>
          <a:p>
            <a:r>
              <a:rPr lang="en-AU" dirty="0">
                <a:solidFill>
                  <a:srgbClr val="3F3F3F"/>
                </a:solidFill>
                <a:effectLst/>
                <a:latin typeface="Helvetica" pitchFamily="2" charset="0"/>
              </a:rPr>
              <a:t>The SACE program you study mirrors the SACE done by students in Australia.</a:t>
            </a:r>
          </a:p>
          <a:p>
            <a:endParaRPr lang="en-AU" dirty="0">
              <a:solidFill>
                <a:srgbClr val="3F3F3F"/>
              </a:solidFill>
              <a:effectLst/>
              <a:latin typeface="Helvetica" pitchFamily="2" charset="0"/>
            </a:endParaRPr>
          </a:p>
          <a:p>
            <a:r>
              <a:rPr lang="en-AU" dirty="0">
                <a:solidFill>
                  <a:srgbClr val="3F3F3F"/>
                </a:solidFill>
                <a:effectLst/>
                <a:latin typeface="Helvetica" pitchFamily="2" charset="0"/>
              </a:rPr>
              <a:t>Speak with your teachers about aligning your subject choices with your interests, planned university studies and career aspirations.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solidFill>
                <a:srgbClr val="3F3F3F"/>
              </a:solidFill>
              <a:effectLst/>
              <a:latin typeface="Helvetica" pitchFamily="2"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9033D0E4-B1A9-1247-A1AB-37C3FC4D45B9}" type="slidenum">
              <a:rPr lang="en-US" smtClean="0"/>
              <a:pPr/>
              <a:t>9</a:t>
            </a:fld>
            <a:endParaRPr lang="en-US" dirty="0"/>
          </a:p>
        </p:txBody>
      </p:sp>
    </p:spTree>
    <p:extLst>
      <p:ext uri="{BB962C8B-B14F-4D97-AF65-F5344CB8AC3E}">
        <p14:creationId xmlns:p14="http://schemas.microsoft.com/office/powerpoint/2010/main" val="1162425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file:////Users/yanyanteoh/Desktop/Blue%20curve.png"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file:////Users/yanyanteoh/Desktop/blue%20curve2.png"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file:////Users/yanyanteoh/Desktop/blue%20curve2.png" TargetMode="External"/><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file:////Users/yanyanteoh/Desktop/blue%20curve2.png" TargetMode="External"/><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file:////Users/yanyanteoh/Desktop/Blue%20curve.png"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B985C-C5EC-788E-D271-976D3B2742EA}"/>
              </a:ext>
            </a:extLst>
          </p:cNvPr>
          <p:cNvSpPr>
            <a:spLocks noGrp="1"/>
          </p:cNvSpPr>
          <p:nvPr>
            <p:ph type="ctrTitle" hasCustomPrompt="1"/>
          </p:nvPr>
        </p:nvSpPr>
        <p:spPr>
          <a:xfrm>
            <a:off x="479425" y="2930623"/>
            <a:ext cx="9829800" cy="1734982"/>
          </a:xfrm>
        </p:spPr>
        <p:txBody>
          <a:bodyPr anchor="b">
            <a:normAutofit/>
          </a:bodyPr>
          <a:lstStyle>
            <a:lvl1pPr algn="l">
              <a:defRPr sz="5000" b="1" i="0">
                <a:solidFill>
                  <a:schemeClr val="accent1"/>
                </a:solidFill>
                <a:latin typeface="Arial" panose="020B0604020202020204" pitchFamily="34" charset="0"/>
                <a:ea typeface="Roboto Medium" panose="02000000000000000000" pitchFamily="2" charset="0"/>
              </a:defRPr>
            </a:lvl1pPr>
          </a:lstStyle>
          <a:p>
            <a:r>
              <a:rPr lang="en-GB" dirty="0"/>
              <a:t>Heading goes here</a:t>
            </a:r>
            <a:br>
              <a:rPr lang="en-GB" dirty="0"/>
            </a:br>
            <a:r>
              <a:rPr lang="en-GB" dirty="0"/>
              <a:t>Line two goes here</a:t>
            </a:r>
            <a:endParaRPr lang="en-US" dirty="0"/>
          </a:p>
        </p:txBody>
      </p:sp>
      <p:sp>
        <p:nvSpPr>
          <p:cNvPr id="3" name="Subtitle 2">
            <a:extLst>
              <a:ext uri="{FF2B5EF4-FFF2-40B4-BE49-F238E27FC236}">
                <a16:creationId xmlns:a16="http://schemas.microsoft.com/office/drawing/2014/main" id="{48712784-723C-075B-39DA-080BB52202E8}"/>
              </a:ext>
            </a:extLst>
          </p:cNvPr>
          <p:cNvSpPr>
            <a:spLocks noGrp="1"/>
          </p:cNvSpPr>
          <p:nvPr>
            <p:ph type="subTitle" idx="1" hasCustomPrompt="1"/>
          </p:nvPr>
        </p:nvSpPr>
        <p:spPr>
          <a:xfrm>
            <a:off x="479425" y="4834023"/>
            <a:ext cx="9829800" cy="706490"/>
          </a:xfrm>
        </p:spPr>
        <p:txBody>
          <a:bodyPr>
            <a:noAutofit/>
          </a:bodyPr>
          <a:lstStyle>
            <a:lvl1pPr marL="0" indent="0" algn="l">
              <a:buNone/>
              <a:defRPr sz="2400" b="0"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Subheading goes here</a:t>
            </a:r>
            <a:br>
              <a:rPr lang="en-US" dirty="0"/>
            </a:br>
            <a:r>
              <a:rPr lang="en-US" dirty="0"/>
              <a:t>Line two goes here</a:t>
            </a:r>
          </a:p>
        </p:txBody>
      </p:sp>
      <p:pic>
        <p:nvPicPr>
          <p:cNvPr id="15" name="Picture 14" descr="A blue text on a black background&#10;&#10;Description automatically generated">
            <a:extLst>
              <a:ext uri="{FF2B5EF4-FFF2-40B4-BE49-F238E27FC236}">
                <a16:creationId xmlns:a16="http://schemas.microsoft.com/office/drawing/2014/main" id="{DF85C06B-42B8-EEDB-37AA-A513EA359E39}"/>
              </a:ext>
            </a:extLst>
          </p:cNvPr>
          <p:cNvPicPr>
            <a:picLocks noChangeAspect="1"/>
          </p:cNvPicPr>
          <p:nvPr userDrawn="1"/>
        </p:nvPicPr>
        <p:blipFill>
          <a:blip r:embed="rId2"/>
          <a:stretch>
            <a:fillRect/>
          </a:stretch>
        </p:blipFill>
        <p:spPr>
          <a:xfrm>
            <a:off x="9063656" y="512763"/>
            <a:ext cx="2648919" cy="782061"/>
          </a:xfrm>
          <a:prstGeom prst="rect">
            <a:avLst/>
          </a:prstGeom>
        </p:spPr>
      </p:pic>
      <p:sp>
        <p:nvSpPr>
          <p:cNvPr id="17" name="Text Placeholder 16">
            <a:extLst>
              <a:ext uri="{FF2B5EF4-FFF2-40B4-BE49-F238E27FC236}">
                <a16:creationId xmlns:a16="http://schemas.microsoft.com/office/drawing/2014/main" id="{275F81B9-BFAC-56D4-5FC3-0D1E78FCC32B}"/>
              </a:ext>
            </a:extLst>
          </p:cNvPr>
          <p:cNvSpPr>
            <a:spLocks noGrp="1"/>
          </p:cNvSpPr>
          <p:nvPr>
            <p:ph type="body" sz="quarter" idx="10" hasCustomPrompt="1"/>
          </p:nvPr>
        </p:nvSpPr>
        <p:spPr>
          <a:xfrm>
            <a:off x="479425" y="6067586"/>
            <a:ext cx="5616575" cy="277652"/>
          </a:xfrm>
        </p:spPr>
        <p:txBody>
          <a:bodyPr>
            <a:normAutofit/>
          </a:bodyPr>
          <a:lstStyle>
            <a:lvl1pPr marL="0" indent="0">
              <a:buNone/>
              <a:defRPr sz="1400" b="0" i="0"/>
            </a:lvl1pPr>
          </a:lstStyle>
          <a:p>
            <a:pPr lvl="0"/>
            <a:r>
              <a:rPr lang="en-GB" dirty="0"/>
              <a:t>February 2024</a:t>
            </a:r>
            <a:endParaRPr lang="en-US" dirty="0"/>
          </a:p>
        </p:txBody>
      </p:sp>
    </p:spTree>
    <p:extLst>
      <p:ext uri="{BB962C8B-B14F-4D97-AF65-F5344CB8AC3E}">
        <p14:creationId xmlns:p14="http://schemas.microsoft.com/office/powerpoint/2010/main" val="1349511235"/>
      </p:ext>
    </p:extLst>
  </p:cSld>
  <p:clrMapOvr>
    <a:masterClrMapping/>
  </p:clrMapOvr>
  <p:extLst>
    <p:ext uri="{DCECCB84-F9BA-43D5-87BE-67443E8EF086}">
      <p15:sldGuideLst xmlns:p15="http://schemas.microsoft.com/office/powerpoint/2012/main">
        <p15:guide id="1" pos="737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_3_2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4DF92-B33E-3FE3-1E09-34FA5B943C21}"/>
              </a:ext>
            </a:extLst>
          </p:cNvPr>
          <p:cNvSpPr>
            <a:spLocks noGrp="1"/>
          </p:cNvSpPr>
          <p:nvPr>
            <p:ph type="title" hasCustomPrompt="1"/>
          </p:nvPr>
        </p:nvSpPr>
        <p:spPr/>
        <p:txBody>
          <a:bodyPr>
            <a:normAutofit/>
          </a:bodyPr>
          <a:lstStyle>
            <a:lvl1pPr>
              <a:defRPr sz="3600" b="1" i="0">
                <a:latin typeface="Arial" panose="020B0604020202020204" pitchFamily="34" charset="0"/>
                <a:ea typeface="Roboto Medium" panose="02000000000000000000" pitchFamily="2" charset="0"/>
              </a:defRPr>
            </a:lvl1pPr>
          </a:lstStyle>
          <a:p>
            <a:r>
              <a:rPr lang="en-GB" dirty="0"/>
              <a:t>Page heading goes here</a:t>
            </a:r>
            <a:br>
              <a:rPr lang="en-GB" dirty="0"/>
            </a:br>
            <a:r>
              <a:rPr lang="en-GB" dirty="0"/>
              <a:t>Line two goes here</a:t>
            </a:r>
            <a:endParaRPr lang="en-US" dirty="0"/>
          </a:p>
        </p:txBody>
      </p:sp>
      <p:sp>
        <p:nvSpPr>
          <p:cNvPr id="6" name="Slide Number Placeholder 5">
            <a:extLst>
              <a:ext uri="{FF2B5EF4-FFF2-40B4-BE49-F238E27FC236}">
                <a16:creationId xmlns:a16="http://schemas.microsoft.com/office/drawing/2014/main" id="{5059B2FE-770F-9ACF-B8C3-DD04E837EE25}"/>
              </a:ext>
            </a:extLst>
          </p:cNvPr>
          <p:cNvSpPr>
            <a:spLocks noGrp="1"/>
          </p:cNvSpPr>
          <p:nvPr>
            <p:ph type="sldNum" sz="quarter" idx="12"/>
          </p:nvPr>
        </p:nvSpPr>
        <p:spPr/>
        <p:txBody>
          <a:bodyPr/>
          <a:lstStyle>
            <a:lvl1pPr>
              <a:defRPr b="0" i="0"/>
            </a:lvl1pPr>
          </a:lstStyle>
          <a:p>
            <a:fld id="{883E4E54-168A-1C4B-8D8F-883A91CC7FF3}" type="slidenum">
              <a:rPr lang="en-US" smtClean="0"/>
              <a:pPr/>
              <a:t>‹#›</a:t>
            </a:fld>
            <a:endParaRPr lang="en-US" dirty="0"/>
          </a:p>
        </p:txBody>
      </p:sp>
      <p:sp>
        <p:nvSpPr>
          <p:cNvPr id="10" name="Content Placeholder 2">
            <a:extLst>
              <a:ext uri="{FF2B5EF4-FFF2-40B4-BE49-F238E27FC236}">
                <a16:creationId xmlns:a16="http://schemas.microsoft.com/office/drawing/2014/main" id="{C45024DC-853E-B3D2-B2D9-C2B41134F8FD}"/>
              </a:ext>
            </a:extLst>
          </p:cNvPr>
          <p:cNvSpPr>
            <a:spLocks noGrp="1"/>
          </p:cNvSpPr>
          <p:nvPr>
            <p:ph idx="14" hasCustomPrompt="1"/>
          </p:nvPr>
        </p:nvSpPr>
        <p:spPr>
          <a:xfrm>
            <a:off x="479425" y="2417735"/>
            <a:ext cx="3635375" cy="3549114"/>
          </a:xfrm>
        </p:spPr>
        <p:txBody>
          <a:bodyPr>
            <a:normAutofit/>
          </a:bodyPr>
          <a:lstStyle>
            <a:lvl1pPr marL="0" indent="0">
              <a:buNone/>
              <a:defRPr sz="1600" b="0" i="0">
                <a:latin typeface="Arial" panose="020B0604020202020204" pitchFamily="34" charset="0"/>
                <a:ea typeface="Roboto Light" panose="02000000000000000000" pitchFamily="2" charset="0"/>
              </a:defRPr>
            </a:lvl1pPr>
          </a:lstStyle>
          <a:p>
            <a:pPr lvl="0"/>
            <a:r>
              <a:rPr lang="en-GB" dirty="0"/>
              <a:t>Body text goes here</a:t>
            </a:r>
          </a:p>
        </p:txBody>
      </p:sp>
      <p:sp>
        <p:nvSpPr>
          <p:cNvPr id="11" name="Text Placeholder 7">
            <a:extLst>
              <a:ext uri="{FF2B5EF4-FFF2-40B4-BE49-F238E27FC236}">
                <a16:creationId xmlns:a16="http://schemas.microsoft.com/office/drawing/2014/main" id="{DADF557E-527F-6D55-A124-1C85A864EC60}"/>
              </a:ext>
            </a:extLst>
          </p:cNvPr>
          <p:cNvSpPr>
            <a:spLocks noGrp="1"/>
          </p:cNvSpPr>
          <p:nvPr>
            <p:ph type="body" sz="quarter" idx="15" hasCustomPrompt="1"/>
          </p:nvPr>
        </p:nvSpPr>
        <p:spPr>
          <a:xfrm>
            <a:off x="479425" y="1976438"/>
            <a:ext cx="3635375" cy="365125"/>
          </a:xfrm>
        </p:spPr>
        <p:txBody>
          <a:bodyPr>
            <a:noAutofit/>
          </a:bodyPr>
          <a:lstStyle>
            <a:lvl1pPr marL="0" indent="0">
              <a:buNone/>
              <a:defRPr sz="2000" b="1" i="0">
                <a:solidFill>
                  <a:schemeClr val="accent6"/>
                </a:solidFill>
                <a:latin typeface="Arial" panose="020B0604020202020204" pitchFamily="34" charset="0"/>
                <a:ea typeface="Roboto Medium" panose="02000000000000000000" pitchFamily="2" charset="0"/>
              </a:defRPr>
            </a:lvl1pPr>
          </a:lstStyle>
          <a:p>
            <a:pPr lvl="0"/>
            <a:r>
              <a:rPr lang="en-GB" dirty="0"/>
              <a:t>Heading goes here</a:t>
            </a:r>
            <a:endParaRPr lang="en-US" dirty="0"/>
          </a:p>
        </p:txBody>
      </p:sp>
      <p:sp>
        <p:nvSpPr>
          <p:cNvPr id="20" name="Content Placeholder 2">
            <a:extLst>
              <a:ext uri="{FF2B5EF4-FFF2-40B4-BE49-F238E27FC236}">
                <a16:creationId xmlns:a16="http://schemas.microsoft.com/office/drawing/2014/main" id="{CC9309DF-E21B-449A-9B91-D65CE3940B4B}"/>
              </a:ext>
            </a:extLst>
          </p:cNvPr>
          <p:cNvSpPr>
            <a:spLocks noGrp="1"/>
          </p:cNvSpPr>
          <p:nvPr>
            <p:ph idx="16" hasCustomPrompt="1"/>
          </p:nvPr>
        </p:nvSpPr>
        <p:spPr>
          <a:xfrm>
            <a:off x="4222265" y="2417735"/>
            <a:ext cx="3635375" cy="3549114"/>
          </a:xfrm>
        </p:spPr>
        <p:txBody>
          <a:bodyPr>
            <a:normAutofit/>
          </a:bodyPr>
          <a:lstStyle>
            <a:lvl1pPr marL="0" indent="0">
              <a:buNone/>
              <a:defRPr sz="1600" b="0" i="0">
                <a:latin typeface="Arial" panose="020B0604020202020204" pitchFamily="34" charset="0"/>
                <a:ea typeface="Roboto Light" panose="02000000000000000000" pitchFamily="2" charset="0"/>
              </a:defRPr>
            </a:lvl1pPr>
          </a:lstStyle>
          <a:p>
            <a:pPr lvl="0"/>
            <a:r>
              <a:rPr lang="en-GB" dirty="0"/>
              <a:t>Body text goes here</a:t>
            </a:r>
          </a:p>
        </p:txBody>
      </p:sp>
      <p:sp>
        <p:nvSpPr>
          <p:cNvPr id="21" name="Text Placeholder 7">
            <a:extLst>
              <a:ext uri="{FF2B5EF4-FFF2-40B4-BE49-F238E27FC236}">
                <a16:creationId xmlns:a16="http://schemas.microsoft.com/office/drawing/2014/main" id="{7C278F0F-2C83-EB98-DFE4-70F0E4C38E5D}"/>
              </a:ext>
            </a:extLst>
          </p:cNvPr>
          <p:cNvSpPr>
            <a:spLocks noGrp="1"/>
          </p:cNvSpPr>
          <p:nvPr>
            <p:ph type="body" sz="quarter" idx="17" hasCustomPrompt="1"/>
          </p:nvPr>
        </p:nvSpPr>
        <p:spPr>
          <a:xfrm>
            <a:off x="4222265" y="1976438"/>
            <a:ext cx="3635375" cy="365125"/>
          </a:xfrm>
        </p:spPr>
        <p:txBody>
          <a:bodyPr>
            <a:noAutofit/>
          </a:bodyPr>
          <a:lstStyle>
            <a:lvl1pPr marL="0" indent="0">
              <a:buNone/>
              <a:defRPr sz="2000" b="1" i="0">
                <a:solidFill>
                  <a:schemeClr val="accent6"/>
                </a:solidFill>
                <a:latin typeface="Arial" panose="020B0604020202020204" pitchFamily="34" charset="0"/>
                <a:ea typeface="Roboto Medium" panose="02000000000000000000" pitchFamily="2" charset="0"/>
              </a:defRPr>
            </a:lvl1pPr>
          </a:lstStyle>
          <a:p>
            <a:pPr lvl="0"/>
            <a:r>
              <a:rPr lang="en-GB" dirty="0"/>
              <a:t>Heading goes here</a:t>
            </a:r>
            <a:endParaRPr lang="en-US" dirty="0"/>
          </a:p>
        </p:txBody>
      </p:sp>
      <p:sp>
        <p:nvSpPr>
          <p:cNvPr id="23" name="Picture Placeholder 22">
            <a:extLst>
              <a:ext uri="{FF2B5EF4-FFF2-40B4-BE49-F238E27FC236}">
                <a16:creationId xmlns:a16="http://schemas.microsoft.com/office/drawing/2014/main" id="{1658CBC5-C090-80A8-3DD9-F687F50783CC}"/>
              </a:ext>
            </a:extLst>
          </p:cNvPr>
          <p:cNvSpPr>
            <a:spLocks noGrp="1"/>
          </p:cNvSpPr>
          <p:nvPr>
            <p:ph type="pic" sz="quarter" idx="18" hasCustomPrompt="1"/>
          </p:nvPr>
        </p:nvSpPr>
        <p:spPr>
          <a:xfrm>
            <a:off x="8027988" y="0"/>
            <a:ext cx="4164012" cy="6858000"/>
          </a:xfrm>
          <a:solidFill>
            <a:schemeClr val="accent1">
              <a:lumMod val="20000"/>
              <a:lumOff val="80000"/>
            </a:schemeClr>
          </a:solidFill>
        </p:spPr>
        <p:txBody>
          <a:bodyPr anchor="ctr" anchorCtr="0"/>
          <a:lstStyle>
            <a:lvl1pPr marL="0" indent="0" algn="ctr">
              <a:buNone/>
              <a:defRPr b="0" i="0"/>
            </a:lvl1pPr>
          </a:lstStyle>
          <a:p>
            <a:r>
              <a:rPr lang="en-US" dirty="0"/>
              <a:t>Insert Image here</a:t>
            </a:r>
          </a:p>
        </p:txBody>
      </p:sp>
      <p:pic>
        <p:nvPicPr>
          <p:cNvPr id="5" name="Picture 4" descr="A blue text on a black background&#10;&#10;Description automatically generated">
            <a:extLst>
              <a:ext uri="{FF2B5EF4-FFF2-40B4-BE49-F238E27FC236}">
                <a16:creationId xmlns:a16="http://schemas.microsoft.com/office/drawing/2014/main" id="{E5F92B3D-1933-7ECB-1664-DE8471183164}"/>
              </a:ext>
            </a:extLst>
          </p:cNvPr>
          <p:cNvPicPr>
            <a:picLocks noChangeAspect="1"/>
          </p:cNvPicPr>
          <p:nvPr userDrawn="1"/>
        </p:nvPicPr>
        <p:blipFill>
          <a:blip r:embed="rId2"/>
          <a:stretch>
            <a:fillRect/>
          </a:stretch>
        </p:blipFill>
        <p:spPr>
          <a:xfrm>
            <a:off x="479425" y="6140449"/>
            <a:ext cx="1602355" cy="473076"/>
          </a:xfrm>
          <a:prstGeom prst="rect">
            <a:avLst/>
          </a:prstGeom>
        </p:spPr>
      </p:pic>
      <p:sp>
        <p:nvSpPr>
          <p:cNvPr id="8" name="Slide Number Placeholder 12">
            <a:extLst>
              <a:ext uri="{FF2B5EF4-FFF2-40B4-BE49-F238E27FC236}">
                <a16:creationId xmlns:a16="http://schemas.microsoft.com/office/drawing/2014/main" id="{FFFB073D-8DFF-93D8-4BE9-9E657A0E0A6B}"/>
              </a:ext>
            </a:extLst>
          </p:cNvPr>
          <p:cNvSpPr txBox="1">
            <a:spLocks/>
          </p:cNvSpPr>
          <p:nvPr userDrawn="1"/>
        </p:nvSpPr>
        <p:spPr>
          <a:xfrm>
            <a:off x="9121775"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900" b="0" i="0" kern="1200">
                <a:solidFill>
                  <a:schemeClr val="tx2"/>
                </a:solidFill>
                <a:latin typeface="Arial" panose="020B0604020202020204" pitchFamily="34" charset="0"/>
                <a:ea typeface="Roboto Light"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3E4E54-168A-1C4B-8D8F-883A91CC7FF3}" type="slidenum">
              <a:rPr lang="en-US" smtClean="0"/>
              <a:pPr/>
              <a:t>‹#›</a:t>
            </a:fld>
            <a:endParaRPr lang="en-US" dirty="0"/>
          </a:p>
        </p:txBody>
      </p:sp>
    </p:spTree>
    <p:extLst>
      <p:ext uri="{BB962C8B-B14F-4D97-AF65-F5344CB8AC3E}">
        <p14:creationId xmlns:p14="http://schemas.microsoft.com/office/powerpoint/2010/main" val="1414980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_3_1 col">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45024DC-853E-B3D2-B2D9-C2B41134F8FD}"/>
              </a:ext>
            </a:extLst>
          </p:cNvPr>
          <p:cNvSpPr>
            <a:spLocks noGrp="1"/>
          </p:cNvSpPr>
          <p:nvPr>
            <p:ph idx="14" hasCustomPrompt="1"/>
          </p:nvPr>
        </p:nvSpPr>
        <p:spPr>
          <a:xfrm>
            <a:off x="479424" y="1976438"/>
            <a:ext cx="7378215" cy="3990411"/>
          </a:xfrm>
        </p:spPr>
        <p:txBody>
          <a:bodyPr>
            <a:normAutofit/>
          </a:bodyPr>
          <a:lstStyle>
            <a:lvl1pPr marL="0" indent="0">
              <a:buNone/>
              <a:defRPr sz="1600" b="0" i="0">
                <a:latin typeface="Arial" panose="020B0604020202020204" pitchFamily="34" charset="0"/>
                <a:ea typeface="Roboto Light" panose="02000000000000000000" pitchFamily="2" charset="0"/>
              </a:defRPr>
            </a:lvl1pPr>
          </a:lstStyle>
          <a:p>
            <a:pPr lvl="0"/>
            <a:r>
              <a:rPr lang="en-GB" dirty="0"/>
              <a:t>Body text goes here</a:t>
            </a:r>
          </a:p>
        </p:txBody>
      </p:sp>
      <p:sp>
        <p:nvSpPr>
          <p:cNvPr id="2" name="Title 1">
            <a:extLst>
              <a:ext uri="{FF2B5EF4-FFF2-40B4-BE49-F238E27FC236}">
                <a16:creationId xmlns:a16="http://schemas.microsoft.com/office/drawing/2014/main" id="{1A94DF92-B33E-3FE3-1E09-34FA5B943C21}"/>
              </a:ext>
            </a:extLst>
          </p:cNvPr>
          <p:cNvSpPr>
            <a:spLocks noGrp="1"/>
          </p:cNvSpPr>
          <p:nvPr>
            <p:ph type="title" hasCustomPrompt="1"/>
          </p:nvPr>
        </p:nvSpPr>
        <p:spPr/>
        <p:txBody>
          <a:bodyPr>
            <a:normAutofit/>
          </a:bodyPr>
          <a:lstStyle>
            <a:lvl1pPr>
              <a:defRPr sz="3600" b="1" i="0">
                <a:latin typeface="Arial" panose="020B0604020202020204" pitchFamily="34" charset="0"/>
                <a:ea typeface="Roboto Medium" panose="02000000000000000000" pitchFamily="2" charset="0"/>
              </a:defRPr>
            </a:lvl1pPr>
          </a:lstStyle>
          <a:p>
            <a:r>
              <a:rPr lang="en-GB" dirty="0"/>
              <a:t>Page heading goes here</a:t>
            </a:r>
            <a:br>
              <a:rPr lang="en-GB" dirty="0"/>
            </a:br>
            <a:r>
              <a:rPr lang="en-GB" dirty="0"/>
              <a:t>Line two goes here</a:t>
            </a:r>
            <a:endParaRPr lang="en-US" dirty="0"/>
          </a:p>
        </p:txBody>
      </p:sp>
      <p:sp>
        <p:nvSpPr>
          <p:cNvPr id="6" name="Slide Number Placeholder 5">
            <a:extLst>
              <a:ext uri="{FF2B5EF4-FFF2-40B4-BE49-F238E27FC236}">
                <a16:creationId xmlns:a16="http://schemas.microsoft.com/office/drawing/2014/main" id="{5059B2FE-770F-9ACF-B8C3-DD04E837EE25}"/>
              </a:ext>
            </a:extLst>
          </p:cNvPr>
          <p:cNvSpPr>
            <a:spLocks noGrp="1"/>
          </p:cNvSpPr>
          <p:nvPr>
            <p:ph type="sldNum" sz="quarter" idx="12"/>
          </p:nvPr>
        </p:nvSpPr>
        <p:spPr/>
        <p:txBody>
          <a:bodyPr/>
          <a:lstStyle>
            <a:lvl1pPr>
              <a:defRPr b="0" i="0"/>
            </a:lvl1pPr>
          </a:lstStyle>
          <a:p>
            <a:fld id="{883E4E54-168A-1C4B-8D8F-883A91CC7FF3}" type="slidenum">
              <a:rPr lang="en-US" smtClean="0"/>
              <a:pPr/>
              <a:t>‹#›</a:t>
            </a:fld>
            <a:endParaRPr lang="en-US" dirty="0"/>
          </a:p>
        </p:txBody>
      </p:sp>
      <p:sp>
        <p:nvSpPr>
          <p:cNvPr id="23" name="Picture Placeholder 22">
            <a:extLst>
              <a:ext uri="{FF2B5EF4-FFF2-40B4-BE49-F238E27FC236}">
                <a16:creationId xmlns:a16="http://schemas.microsoft.com/office/drawing/2014/main" id="{1658CBC5-C090-80A8-3DD9-F687F50783CC}"/>
              </a:ext>
            </a:extLst>
          </p:cNvPr>
          <p:cNvSpPr>
            <a:spLocks noGrp="1"/>
          </p:cNvSpPr>
          <p:nvPr>
            <p:ph type="pic" sz="quarter" idx="18" hasCustomPrompt="1"/>
          </p:nvPr>
        </p:nvSpPr>
        <p:spPr>
          <a:xfrm>
            <a:off x="8027988" y="0"/>
            <a:ext cx="4164012" cy="6858000"/>
          </a:xfrm>
          <a:solidFill>
            <a:schemeClr val="accent1">
              <a:lumMod val="20000"/>
              <a:lumOff val="80000"/>
            </a:schemeClr>
          </a:solidFill>
        </p:spPr>
        <p:txBody>
          <a:bodyPr anchor="ctr" anchorCtr="0"/>
          <a:lstStyle>
            <a:lvl1pPr marL="0" indent="0" algn="ctr">
              <a:buNone/>
              <a:defRPr b="0" i="0"/>
            </a:lvl1pPr>
          </a:lstStyle>
          <a:p>
            <a:r>
              <a:rPr lang="en-US" dirty="0"/>
              <a:t>Insert Image here</a:t>
            </a:r>
          </a:p>
        </p:txBody>
      </p:sp>
      <p:pic>
        <p:nvPicPr>
          <p:cNvPr id="5" name="Picture 4" descr="A blue text on a black background&#10;&#10;Description automatically generated">
            <a:extLst>
              <a:ext uri="{FF2B5EF4-FFF2-40B4-BE49-F238E27FC236}">
                <a16:creationId xmlns:a16="http://schemas.microsoft.com/office/drawing/2014/main" id="{3B45BCB6-A029-59E0-62F6-48C05C902D8A}"/>
              </a:ext>
            </a:extLst>
          </p:cNvPr>
          <p:cNvPicPr>
            <a:picLocks noChangeAspect="1"/>
          </p:cNvPicPr>
          <p:nvPr userDrawn="1"/>
        </p:nvPicPr>
        <p:blipFill>
          <a:blip r:embed="rId2"/>
          <a:stretch>
            <a:fillRect/>
          </a:stretch>
        </p:blipFill>
        <p:spPr>
          <a:xfrm>
            <a:off x="479425" y="6140449"/>
            <a:ext cx="1602355" cy="473076"/>
          </a:xfrm>
          <a:prstGeom prst="rect">
            <a:avLst/>
          </a:prstGeom>
        </p:spPr>
      </p:pic>
      <p:sp>
        <p:nvSpPr>
          <p:cNvPr id="7" name="Slide Number Placeholder 12">
            <a:extLst>
              <a:ext uri="{FF2B5EF4-FFF2-40B4-BE49-F238E27FC236}">
                <a16:creationId xmlns:a16="http://schemas.microsoft.com/office/drawing/2014/main" id="{57A9F5C8-795D-E231-73A8-03E24106B04C}"/>
              </a:ext>
            </a:extLst>
          </p:cNvPr>
          <p:cNvSpPr txBox="1">
            <a:spLocks/>
          </p:cNvSpPr>
          <p:nvPr userDrawn="1"/>
        </p:nvSpPr>
        <p:spPr>
          <a:xfrm>
            <a:off x="9121775"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900" b="0" i="0" kern="1200">
                <a:solidFill>
                  <a:schemeClr val="tx2"/>
                </a:solidFill>
                <a:latin typeface="Arial" panose="020B0604020202020204" pitchFamily="34" charset="0"/>
                <a:ea typeface="Roboto Light"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3E4E54-168A-1C4B-8D8F-883A91CC7FF3}" type="slidenum">
              <a:rPr lang="en-US" smtClean="0"/>
              <a:pPr/>
              <a:t>‹#›</a:t>
            </a:fld>
            <a:endParaRPr lang="en-US" dirty="0"/>
          </a:p>
        </p:txBody>
      </p:sp>
    </p:spTree>
    <p:extLst>
      <p:ext uri="{BB962C8B-B14F-4D97-AF65-F5344CB8AC3E}">
        <p14:creationId xmlns:p14="http://schemas.microsoft.com/office/powerpoint/2010/main" val="1529878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_4">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45024DC-853E-B3D2-B2D9-C2B41134F8FD}"/>
              </a:ext>
            </a:extLst>
          </p:cNvPr>
          <p:cNvSpPr>
            <a:spLocks noGrp="1"/>
          </p:cNvSpPr>
          <p:nvPr>
            <p:ph idx="14" hasCustomPrompt="1"/>
          </p:nvPr>
        </p:nvSpPr>
        <p:spPr>
          <a:xfrm>
            <a:off x="4334359" y="1952114"/>
            <a:ext cx="7378215" cy="3990411"/>
          </a:xfrm>
        </p:spPr>
        <p:txBody>
          <a:bodyPr>
            <a:normAutofit/>
          </a:bodyPr>
          <a:lstStyle>
            <a:lvl1pPr marL="0" indent="0">
              <a:buNone/>
              <a:defRPr sz="1600" b="0" i="0">
                <a:latin typeface="Arial" panose="020B0604020202020204" pitchFamily="34" charset="0"/>
                <a:ea typeface="Roboto Light" panose="02000000000000000000" pitchFamily="2" charset="0"/>
              </a:defRPr>
            </a:lvl1pPr>
          </a:lstStyle>
          <a:p>
            <a:pPr lvl="0"/>
            <a:r>
              <a:rPr lang="en-GB" dirty="0"/>
              <a:t>Body text goes here</a:t>
            </a:r>
          </a:p>
        </p:txBody>
      </p:sp>
      <p:sp>
        <p:nvSpPr>
          <p:cNvPr id="2" name="Title 1">
            <a:extLst>
              <a:ext uri="{FF2B5EF4-FFF2-40B4-BE49-F238E27FC236}">
                <a16:creationId xmlns:a16="http://schemas.microsoft.com/office/drawing/2014/main" id="{1A94DF92-B33E-3FE3-1E09-34FA5B943C21}"/>
              </a:ext>
            </a:extLst>
          </p:cNvPr>
          <p:cNvSpPr>
            <a:spLocks noGrp="1"/>
          </p:cNvSpPr>
          <p:nvPr>
            <p:ph type="title" hasCustomPrompt="1"/>
          </p:nvPr>
        </p:nvSpPr>
        <p:spPr/>
        <p:txBody>
          <a:bodyPr>
            <a:normAutofit/>
          </a:bodyPr>
          <a:lstStyle>
            <a:lvl1pPr>
              <a:defRPr sz="3600" b="1" i="0">
                <a:latin typeface="Arial" panose="020B0604020202020204" pitchFamily="34" charset="0"/>
                <a:ea typeface="Roboto Medium" panose="02000000000000000000" pitchFamily="2" charset="0"/>
              </a:defRPr>
            </a:lvl1pPr>
          </a:lstStyle>
          <a:p>
            <a:r>
              <a:rPr lang="en-GB" dirty="0"/>
              <a:t>Page heading goes here</a:t>
            </a:r>
            <a:br>
              <a:rPr lang="en-GB" dirty="0"/>
            </a:br>
            <a:r>
              <a:rPr lang="en-GB" dirty="0"/>
              <a:t>Line two goes here</a:t>
            </a:r>
            <a:endParaRPr lang="en-US" dirty="0"/>
          </a:p>
        </p:txBody>
      </p:sp>
      <p:sp>
        <p:nvSpPr>
          <p:cNvPr id="6" name="Slide Number Placeholder 5">
            <a:extLst>
              <a:ext uri="{FF2B5EF4-FFF2-40B4-BE49-F238E27FC236}">
                <a16:creationId xmlns:a16="http://schemas.microsoft.com/office/drawing/2014/main" id="{5059B2FE-770F-9ACF-B8C3-DD04E837EE25}"/>
              </a:ext>
            </a:extLst>
          </p:cNvPr>
          <p:cNvSpPr>
            <a:spLocks noGrp="1"/>
          </p:cNvSpPr>
          <p:nvPr>
            <p:ph type="sldNum" sz="quarter" idx="12"/>
          </p:nvPr>
        </p:nvSpPr>
        <p:spPr/>
        <p:txBody>
          <a:bodyPr/>
          <a:lstStyle>
            <a:lvl1pPr>
              <a:defRPr b="0" i="0"/>
            </a:lvl1pPr>
          </a:lstStyle>
          <a:p>
            <a:fld id="{883E4E54-168A-1C4B-8D8F-883A91CC7FF3}" type="slidenum">
              <a:rPr lang="en-US" smtClean="0"/>
              <a:pPr/>
              <a:t>‹#›</a:t>
            </a:fld>
            <a:endParaRPr lang="en-US" dirty="0"/>
          </a:p>
        </p:txBody>
      </p:sp>
      <p:pic>
        <p:nvPicPr>
          <p:cNvPr id="5" name="Picture 4" descr="A group of men in suits looking at a computer&#10;&#10;Description automatically generated">
            <a:extLst>
              <a:ext uri="{FF2B5EF4-FFF2-40B4-BE49-F238E27FC236}">
                <a16:creationId xmlns:a16="http://schemas.microsoft.com/office/drawing/2014/main" id="{9F5FD037-D770-0905-5C6B-5A8B528F6B52}"/>
              </a:ext>
            </a:extLst>
          </p:cNvPr>
          <p:cNvPicPr>
            <a:picLocks noChangeAspect="1"/>
          </p:cNvPicPr>
          <p:nvPr userDrawn="1"/>
        </p:nvPicPr>
        <p:blipFill>
          <a:blip r:embed="rId2"/>
          <a:stretch>
            <a:fillRect/>
          </a:stretch>
        </p:blipFill>
        <p:spPr>
          <a:xfrm>
            <a:off x="479365" y="3429000"/>
            <a:ext cx="2569811" cy="2466129"/>
          </a:xfrm>
          <a:prstGeom prst="rect">
            <a:avLst/>
          </a:prstGeom>
        </p:spPr>
      </p:pic>
      <p:pic>
        <p:nvPicPr>
          <p:cNvPr id="7" name="Picture 6" descr="A blue text on a black background&#10;&#10;Description automatically generated">
            <a:extLst>
              <a:ext uri="{FF2B5EF4-FFF2-40B4-BE49-F238E27FC236}">
                <a16:creationId xmlns:a16="http://schemas.microsoft.com/office/drawing/2014/main" id="{56E47507-8864-D250-AE2B-2C1BF90D64DF}"/>
              </a:ext>
            </a:extLst>
          </p:cNvPr>
          <p:cNvPicPr>
            <a:picLocks noChangeAspect="1"/>
          </p:cNvPicPr>
          <p:nvPr userDrawn="1"/>
        </p:nvPicPr>
        <p:blipFill>
          <a:blip r:embed="rId3"/>
          <a:stretch>
            <a:fillRect/>
          </a:stretch>
        </p:blipFill>
        <p:spPr>
          <a:xfrm>
            <a:off x="479425" y="6140449"/>
            <a:ext cx="1602355" cy="473076"/>
          </a:xfrm>
          <a:prstGeom prst="rect">
            <a:avLst/>
          </a:prstGeom>
        </p:spPr>
      </p:pic>
    </p:spTree>
    <p:extLst>
      <p:ext uri="{BB962C8B-B14F-4D97-AF65-F5344CB8AC3E}">
        <p14:creationId xmlns:p14="http://schemas.microsoft.com/office/powerpoint/2010/main" val="3680285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_5">
    <p:spTree>
      <p:nvGrpSpPr>
        <p:cNvPr id="1" name=""/>
        <p:cNvGrpSpPr/>
        <p:nvPr/>
      </p:nvGrpSpPr>
      <p:grpSpPr>
        <a:xfrm>
          <a:off x="0" y="0"/>
          <a:ext cx="0" cy="0"/>
          <a:chOff x="0" y="0"/>
          <a:chExt cx="0" cy="0"/>
        </a:xfrm>
      </p:grpSpPr>
      <p:pic>
        <p:nvPicPr>
          <p:cNvPr id="4" name="Picture 3" descr="A blue circle with black border&#10;&#10;Description automatically generated">
            <a:extLst>
              <a:ext uri="{FF2B5EF4-FFF2-40B4-BE49-F238E27FC236}">
                <a16:creationId xmlns:a16="http://schemas.microsoft.com/office/drawing/2014/main" id="{B29CE0EB-ECBB-C6CF-DE65-72E7060F4719}"/>
              </a:ext>
            </a:extLst>
          </p:cNvPr>
          <p:cNvPicPr>
            <a:picLocks noChangeAspect="1"/>
          </p:cNvPicPr>
          <p:nvPr userDrawn="1"/>
        </p:nvPicPr>
        <p:blipFill>
          <a:blip r:embed="rId2" r:link="rId3"/>
          <a:stretch>
            <a:fillRect/>
          </a:stretch>
        </p:blipFill>
        <p:spPr>
          <a:xfrm>
            <a:off x="9613900" y="711200"/>
            <a:ext cx="2578100" cy="6146800"/>
          </a:xfrm>
          <a:prstGeom prst="rect">
            <a:avLst/>
          </a:prstGeom>
        </p:spPr>
      </p:pic>
      <p:sp>
        <p:nvSpPr>
          <p:cNvPr id="10" name="Content Placeholder 2">
            <a:extLst>
              <a:ext uri="{FF2B5EF4-FFF2-40B4-BE49-F238E27FC236}">
                <a16:creationId xmlns:a16="http://schemas.microsoft.com/office/drawing/2014/main" id="{C45024DC-853E-B3D2-B2D9-C2B41134F8FD}"/>
              </a:ext>
            </a:extLst>
          </p:cNvPr>
          <p:cNvSpPr>
            <a:spLocks noGrp="1"/>
          </p:cNvSpPr>
          <p:nvPr>
            <p:ph idx="14" hasCustomPrompt="1"/>
          </p:nvPr>
        </p:nvSpPr>
        <p:spPr>
          <a:xfrm>
            <a:off x="479424" y="1976438"/>
            <a:ext cx="7378215" cy="3990411"/>
          </a:xfrm>
        </p:spPr>
        <p:txBody>
          <a:bodyPr>
            <a:normAutofit/>
          </a:bodyPr>
          <a:lstStyle>
            <a:lvl1pPr marL="0" indent="0">
              <a:buNone/>
              <a:defRPr sz="1600" b="0" i="0">
                <a:latin typeface="Arial" panose="020B0604020202020204" pitchFamily="34" charset="0"/>
                <a:ea typeface="Roboto Light" panose="02000000000000000000" pitchFamily="2" charset="0"/>
              </a:defRPr>
            </a:lvl1pPr>
          </a:lstStyle>
          <a:p>
            <a:pPr lvl="0"/>
            <a:r>
              <a:rPr lang="en-GB" dirty="0"/>
              <a:t>Body text goes here</a:t>
            </a:r>
          </a:p>
        </p:txBody>
      </p:sp>
      <p:sp>
        <p:nvSpPr>
          <p:cNvPr id="2" name="Title 1">
            <a:extLst>
              <a:ext uri="{FF2B5EF4-FFF2-40B4-BE49-F238E27FC236}">
                <a16:creationId xmlns:a16="http://schemas.microsoft.com/office/drawing/2014/main" id="{1A94DF92-B33E-3FE3-1E09-34FA5B943C21}"/>
              </a:ext>
            </a:extLst>
          </p:cNvPr>
          <p:cNvSpPr>
            <a:spLocks noGrp="1"/>
          </p:cNvSpPr>
          <p:nvPr>
            <p:ph type="title" hasCustomPrompt="1"/>
          </p:nvPr>
        </p:nvSpPr>
        <p:spPr>
          <a:xfrm>
            <a:off x="479426" y="512763"/>
            <a:ext cx="7378214" cy="1177925"/>
          </a:xfrm>
        </p:spPr>
        <p:txBody>
          <a:bodyPr>
            <a:normAutofit/>
          </a:bodyPr>
          <a:lstStyle>
            <a:lvl1pPr>
              <a:defRPr sz="3600" b="1" i="0">
                <a:latin typeface="Arial" panose="020B0604020202020204" pitchFamily="34" charset="0"/>
                <a:ea typeface="Roboto Medium" panose="02000000000000000000" pitchFamily="2" charset="0"/>
              </a:defRPr>
            </a:lvl1pPr>
          </a:lstStyle>
          <a:p>
            <a:r>
              <a:rPr lang="en-GB" dirty="0"/>
              <a:t>Page heading goes here</a:t>
            </a:r>
            <a:br>
              <a:rPr lang="en-GB" dirty="0"/>
            </a:br>
            <a:r>
              <a:rPr lang="en-GB" dirty="0"/>
              <a:t>Line two goes here</a:t>
            </a:r>
            <a:endParaRPr lang="en-US" dirty="0"/>
          </a:p>
        </p:txBody>
      </p:sp>
      <p:pic>
        <p:nvPicPr>
          <p:cNvPr id="8" name="Picture 7" descr="A group of people looking at a book&#10;&#10;Description automatically generated">
            <a:extLst>
              <a:ext uri="{FF2B5EF4-FFF2-40B4-BE49-F238E27FC236}">
                <a16:creationId xmlns:a16="http://schemas.microsoft.com/office/drawing/2014/main" id="{F8F57DE7-1939-4B80-0E97-AB5F2CFDB4E3}"/>
              </a:ext>
            </a:extLst>
          </p:cNvPr>
          <p:cNvPicPr>
            <a:picLocks noChangeAspect="1"/>
          </p:cNvPicPr>
          <p:nvPr userDrawn="1"/>
        </p:nvPicPr>
        <p:blipFill>
          <a:blip r:embed="rId4"/>
          <a:stretch>
            <a:fillRect/>
          </a:stretch>
        </p:blipFill>
        <p:spPr>
          <a:xfrm>
            <a:off x="8807116" y="523543"/>
            <a:ext cx="2905459" cy="2905458"/>
          </a:xfrm>
          <a:prstGeom prst="rect">
            <a:avLst/>
          </a:prstGeom>
        </p:spPr>
      </p:pic>
      <p:pic>
        <p:nvPicPr>
          <p:cNvPr id="6" name="Picture 5" descr="A blue text on a black background&#10;&#10;Description automatically generated">
            <a:extLst>
              <a:ext uri="{FF2B5EF4-FFF2-40B4-BE49-F238E27FC236}">
                <a16:creationId xmlns:a16="http://schemas.microsoft.com/office/drawing/2014/main" id="{E0359231-8F64-FB06-BC4A-F9571B41414F}"/>
              </a:ext>
            </a:extLst>
          </p:cNvPr>
          <p:cNvPicPr>
            <a:picLocks noChangeAspect="1"/>
          </p:cNvPicPr>
          <p:nvPr userDrawn="1"/>
        </p:nvPicPr>
        <p:blipFill>
          <a:blip r:embed="rId5"/>
          <a:stretch>
            <a:fillRect/>
          </a:stretch>
        </p:blipFill>
        <p:spPr>
          <a:xfrm>
            <a:off x="479425" y="6140449"/>
            <a:ext cx="1602355" cy="473076"/>
          </a:xfrm>
          <a:prstGeom prst="rect">
            <a:avLst/>
          </a:prstGeom>
        </p:spPr>
      </p:pic>
      <p:sp>
        <p:nvSpPr>
          <p:cNvPr id="7" name="Slide Number Placeholder 12">
            <a:extLst>
              <a:ext uri="{FF2B5EF4-FFF2-40B4-BE49-F238E27FC236}">
                <a16:creationId xmlns:a16="http://schemas.microsoft.com/office/drawing/2014/main" id="{F2886172-2C90-DD77-AB35-EAED3252640D}"/>
              </a:ext>
            </a:extLst>
          </p:cNvPr>
          <p:cNvSpPr>
            <a:spLocks noGrp="1"/>
          </p:cNvSpPr>
          <p:nvPr>
            <p:ph type="sldNum" sz="quarter" idx="18"/>
          </p:nvPr>
        </p:nvSpPr>
        <p:spPr>
          <a:xfrm>
            <a:off x="8969375" y="6356350"/>
            <a:ext cx="2743200" cy="365125"/>
          </a:xfrm>
        </p:spPr>
        <p:txBody>
          <a:bodyPr/>
          <a:lstStyle>
            <a:lvl1pPr>
              <a:defRPr b="0" i="0"/>
            </a:lvl1pPr>
          </a:lstStyle>
          <a:p>
            <a:fld id="{883E4E54-168A-1C4B-8D8F-883A91CC7FF3}" type="slidenum">
              <a:rPr lang="en-US" smtClean="0"/>
              <a:pPr/>
              <a:t>‹#›</a:t>
            </a:fld>
            <a:endParaRPr lang="en-US" dirty="0"/>
          </a:p>
        </p:txBody>
      </p:sp>
    </p:spTree>
    <p:extLst>
      <p:ext uri="{BB962C8B-B14F-4D97-AF65-F5344CB8AC3E}">
        <p14:creationId xmlns:p14="http://schemas.microsoft.com/office/powerpoint/2010/main" val="20250404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_6">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45024DC-853E-B3D2-B2D9-C2B41134F8FD}"/>
              </a:ext>
            </a:extLst>
          </p:cNvPr>
          <p:cNvSpPr>
            <a:spLocks noGrp="1"/>
          </p:cNvSpPr>
          <p:nvPr>
            <p:ph idx="14" hasCustomPrompt="1"/>
          </p:nvPr>
        </p:nvSpPr>
        <p:spPr>
          <a:xfrm>
            <a:off x="479424" y="1976438"/>
            <a:ext cx="7378215" cy="3990411"/>
          </a:xfrm>
        </p:spPr>
        <p:txBody>
          <a:bodyPr>
            <a:normAutofit/>
          </a:bodyPr>
          <a:lstStyle>
            <a:lvl1pPr marL="0" indent="0">
              <a:buNone/>
              <a:defRPr sz="1600" b="0" i="0">
                <a:latin typeface="Arial" panose="020B0604020202020204" pitchFamily="34" charset="0"/>
                <a:ea typeface="Roboto Light" panose="02000000000000000000" pitchFamily="2" charset="0"/>
              </a:defRPr>
            </a:lvl1pPr>
          </a:lstStyle>
          <a:p>
            <a:pPr lvl="0"/>
            <a:r>
              <a:rPr lang="en-GB" dirty="0"/>
              <a:t>Body text goes here</a:t>
            </a:r>
          </a:p>
        </p:txBody>
      </p:sp>
      <p:sp>
        <p:nvSpPr>
          <p:cNvPr id="2" name="Title 1">
            <a:extLst>
              <a:ext uri="{FF2B5EF4-FFF2-40B4-BE49-F238E27FC236}">
                <a16:creationId xmlns:a16="http://schemas.microsoft.com/office/drawing/2014/main" id="{1A94DF92-B33E-3FE3-1E09-34FA5B943C21}"/>
              </a:ext>
            </a:extLst>
          </p:cNvPr>
          <p:cNvSpPr>
            <a:spLocks noGrp="1"/>
          </p:cNvSpPr>
          <p:nvPr>
            <p:ph type="title" hasCustomPrompt="1"/>
          </p:nvPr>
        </p:nvSpPr>
        <p:spPr>
          <a:xfrm>
            <a:off x="479426" y="512763"/>
            <a:ext cx="7378214" cy="1177925"/>
          </a:xfrm>
        </p:spPr>
        <p:txBody>
          <a:bodyPr>
            <a:normAutofit/>
          </a:bodyPr>
          <a:lstStyle>
            <a:lvl1pPr>
              <a:defRPr sz="3600" b="1" i="0">
                <a:latin typeface="Arial" panose="020B0604020202020204" pitchFamily="34" charset="0"/>
                <a:ea typeface="Roboto Medium" panose="02000000000000000000" pitchFamily="2" charset="0"/>
              </a:defRPr>
            </a:lvl1pPr>
          </a:lstStyle>
          <a:p>
            <a:r>
              <a:rPr lang="en-GB" dirty="0"/>
              <a:t>Page heading goes here</a:t>
            </a:r>
            <a:br>
              <a:rPr lang="en-GB" dirty="0"/>
            </a:br>
            <a:r>
              <a:rPr lang="en-GB" dirty="0"/>
              <a:t>Line two goes here</a:t>
            </a:r>
            <a:endParaRPr lang="en-US" dirty="0"/>
          </a:p>
        </p:txBody>
      </p:sp>
      <p:sp>
        <p:nvSpPr>
          <p:cNvPr id="6" name="Slide Number Placeholder 5">
            <a:extLst>
              <a:ext uri="{FF2B5EF4-FFF2-40B4-BE49-F238E27FC236}">
                <a16:creationId xmlns:a16="http://schemas.microsoft.com/office/drawing/2014/main" id="{5059B2FE-770F-9ACF-B8C3-DD04E837EE25}"/>
              </a:ext>
            </a:extLst>
          </p:cNvPr>
          <p:cNvSpPr>
            <a:spLocks noGrp="1"/>
          </p:cNvSpPr>
          <p:nvPr>
            <p:ph type="sldNum" sz="quarter" idx="12"/>
          </p:nvPr>
        </p:nvSpPr>
        <p:spPr/>
        <p:txBody>
          <a:bodyPr/>
          <a:lstStyle>
            <a:lvl1pPr>
              <a:defRPr b="0" i="0"/>
            </a:lvl1pPr>
          </a:lstStyle>
          <a:p>
            <a:fld id="{883E4E54-168A-1C4B-8D8F-883A91CC7FF3}" type="slidenum">
              <a:rPr lang="en-US" smtClean="0"/>
              <a:pPr/>
              <a:t>‹#›</a:t>
            </a:fld>
            <a:endParaRPr lang="en-US" dirty="0"/>
          </a:p>
        </p:txBody>
      </p:sp>
      <p:pic>
        <p:nvPicPr>
          <p:cNvPr id="3" name="Picture 2" descr="A blue text on a black background&#10;&#10;Description automatically generated">
            <a:extLst>
              <a:ext uri="{FF2B5EF4-FFF2-40B4-BE49-F238E27FC236}">
                <a16:creationId xmlns:a16="http://schemas.microsoft.com/office/drawing/2014/main" id="{35D4A85D-60BA-5C39-2FEE-840504FA3039}"/>
              </a:ext>
            </a:extLst>
          </p:cNvPr>
          <p:cNvPicPr>
            <a:picLocks noChangeAspect="1"/>
          </p:cNvPicPr>
          <p:nvPr userDrawn="1"/>
        </p:nvPicPr>
        <p:blipFill>
          <a:blip r:embed="rId2"/>
          <a:stretch>
            <a:fillRect/>
          </a:stretch>
        </p:blipFill>
        <p:spPr>
          <a:xfrm>
            <a:off x="479425" y="6140449"/>
            <a:ext cx="1602355" cy="473076"/>
          </a:xfrm>
          <a:prstGeom prst="rect">
            <a:avLst/>
          </a:prstGeom>
        </p:spPr>
      </p:pic>
      <p:pic>
        <p:nvPicPr>
          <p:cNvPr id="4" name="Picture 3" descr="A blue and black circle&#10;&#10;Description automatically generated">
            <a:extLst>
              <a:ext uri="{FF2B5EF4-FFF2-40B4-BE49-F238E27FC236}">
                <a16:creationId xmlns:a16="http://schemas.microsoft.com/office/drawing/2014/main" id="{F63E22B9-C2DF-0D7A-142F-C64B47EE0D57}"/>
              </a:ext>
            </a:extLst>
          </p:cNvPr>
          <p:cNvPicPr>
            <a:picLocks noChangeAspect="1"/>
          </p:cNvPicPr>
          <p:nvPr userDrawn="1"/>
        </p:nvPicPr>
        <p:blipFill>
          <a:blip r:embed="rId3" r:link="rId4"/>
          <a:stretch>
            <a:fillRect/>
          </a:stretch>
        </p:blipFill>
        <p:spPr>
          <a:xfrm>
            <a:off x="8826500" y="0"/>
            <a:ext cx="3365500" cy="4787900"/>
          </a:xfrm>
          <a:prstGeom prst="rect">
            <a:avLst/>
          </a:prstGeom>
        </p:spPr>
      </p:pic>
    </p:spTree>
    <p:extLst>
      <p:ext uri="{BB962C8B-B14F-4D97-AF65-F5344CB8AC3E}">
        <p14:creationId xmlns:p14="http://schemas.microsoft.com/office/powerpoint/2010/main" val="786327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_6">
    <p:spTree>
      <p:nvGrpSpPr>
        <p:cNvPr id="1" name=""/>
        <p:cNvGrpSpPr/>
        <p:nvPr/>
      </p:nvGrpSpPr>
      <p:grpSpPr>
        <a:xfrm>
          <a:off x="0" y="0"/>
          <a:ext cx="0" cy="0"/>
          <a:chOff x="0" y="0"/>
          <a:chExt cx="0" cy="0"/>
        </a:xfrm>
      </p:grpSpPr>
      <p:pic>
        <p:nvPicPr>
          <p:cNvPr id="5" name="Picture 4" descr="A blue and black circle&#10;&#10;Description automatically generated">
            <a:extLst>
              <a:ext uri="{FF2B5EF4-FFF2-40B4-BE49-F238E27FC236}">
                <a16:creationId xmlns:a16="http://schemas.microsoft.com/office/drawing/2014/main" id="{5886C4AB-D05C-617E-EFF0-328591757C38}"/>
              </a:ext>
            </a:extLst>
          </p:cNvPr>
          <p:cNvPicPr>
            <a:picLocks noChangeAspect="1"/>
          </p:cNvPicPr>
          <p:nvPr userDrawn="1"/>
        </p:nvPicPr>
        <p:blipFill>
          <a:blip r:embed="rId2" r:link="rId3"/>
          <a:stretch>
            <a:fillRect/>
          </a:stretch>
        </p:blipFill>
        <p:spPr>
          <a:xfrm>
            <a:off x="8826500" y="0"/>
            <a:ext cx="3365500" cy="4787900"/>
          </a:xfrm>
          <a:prstGeom prst="rect">
            <a:avLst/>
          </a:prstGeom>
        </p:spPr>
      </p:pic>
      <p:sp>
        <p:nvSpPr>
          <p:cNvPr id="10" name="Content Placeholder 2">
            <a:extLst>
              <a:ext uri="{FF2B5EF4-FFF2-40B4-BE49-F238E27FC236}">
                <a16:creationId xmlns:a16="http://schemas.microsoft.com/office/drawing/2014/main" id="{C45024DC-853E-B3D2-B2D9-C2B41134F8FD}"/>
              </a:ext>
            </a:extLst>
          </p:cNvPr>
          <p:cNvSpPr>
            <a:spLocks noGrp="1"/>
          </p:cNvSpPr>
          <p:nvPr>
            <p:ph idx="14" hasCustomPrompt="1"/>
          </p:nvPr>
        </p:nvSpPr>
        <p:spPr>
          <a:xfrm>
            <a:off x="479424" y="1976438"/>
            <a:ext cx="7378215" cy="3990411"/>
          </a:xfrm>
        </p:spPr>
        <p:txBody>
          <a:bodyPr>
            <a:normAutofit/>
          </a:bodyPr>
          <a:lstStyle>
            <a:lvl1pPr marL="0" indent="0">
              <a:buNone/>
              <a:defRPr sz="1600" b="0" i="0">
                <a:latin typeface="Arial" panose="020B0604020202020204" pitchFamily="34" charset="0"/>
                <a:ea typeface="Roboto Light" panose="02000000000000000000" pitchFamily="2" charset="0"/>
              </a:defRPr>
            </a:lvl1pPr>
          </a:lstStyle>
          <a:p>
            <a:pPr lvl="0"/>
            <a:r>
              <a:rPr lang="en-GB" dirty="0"/>
              <a:t>Body text goes here</a:t>
            </a:r>
          </a:p>
        </p:txBody>
      </p:sp>
      <p:sp>
        <p:nvSpPr>
          <p:cNvPr id="2" name="Title 1">
            <a:extLst>
              <a:ext uri="{FF2B5EF4-FFF2-40B4-BE49-F238E27FC236}">
                <a16:creationId xmlns:a16="http://schemas.microsoft.com/office/drawing/2014/main" id="{1A94DF92-B33E-3FE3-1E09-34FA5B943C21}"/>
              </a:ext>
            </a:extLst>
          </p:cNvPr>
          <p:cNvSpPr>
            <a:spLocks noGrp="1"/>
          </p:cNvSpPr>
          <p:nvPr>
            <p:ph type="title" hasCustomPrompt="1"/>
          </p:nvPr>
        </p:nvSpPr>
        <p:spPr>
          <a:xfrm>
            <a:off x="479426" y="512763"/>
            <a:ext cx="7378214" cy="1177925"/>
          </a:xfrm>
        </p:spPr>
        <p:txBody>
          <a:bodyPr>
            <a:normAutofit/>
          </a:bodyPr>
          <a:lstStyle>
            <a:lvl1pPr>
              <a:defRPr sz="3600" b="1" i="0">
                <a:latin typeface="Arial" panose="020B0604020202020204" pitchFamily="34" charset="0"/>
                <a:ea typeface="Roboto Medium" panose="02000000000000000000" pitchFamily="2" charset="0"/>
              </a:defRPr>
            </a:lvl1pPr>
          </a:lstStyle>
          <a:p>
            <a:r>
              <a:rPr lang="en-GB" dirty="0"/>
              <a:t>Page heading goes here</a:t>
            </a:r>
            <a:br>
              <a:rPr lang="en-GB" dirty="0"/>
            </a:br>
            <a:r>
              <a:rPr lang="en-GB" dirty="0"/>
              <a:t>Line two goes here</a:t>
            </a:r>
            <a:endParaRPr lang="en-US" dirty="0"/>
          </a:p>
        </p:txBody>
      </p:sp>
      <p:sp>
        <p:nvSpPr>
          <p:cNvPr id="6" name="Slide Number Placeholder 5">
            <a:extLst>
              <a:ext uri="{FF2B5EF4-FFF2-40B4-BE49-F238E27FC236}">
                <a16:creationId xmlns:a16="http://schemas.microsoft.com/office/drawing/2014/main" id="{5059B2FE-770F-9ACF-B8C3-DD04E837EE25}"/>
              </a:ext>
            </a:extLst>
          </p:cNvPr>
          <p:cNvSpPr>
            <a:spLocks noGrp="1"/>
          </p:cNvSpPr>
          <p:nvPr>
            <p:ph type="sldNum" sz="quarter" idx="12"/>
          </p:nvPr>
        </p:nvSpPr>
        <p:spPr/>
        <p:txBody>
          <a:bodyPr/>
          <a:lstStyle>
            <a:lvl1pPr>
              <a:defRPr b="0" i="0"/>
            </a:lvl1pPr>
          </a:lstStyle>
          <a:p>
            <a:fld id="{883E4E54-168A-1C4B-8D8F-883A91CC7FF3}" type="slidenum">
              <a:rPr lang="en-US" smtClean="0"/>
              <a:pPr/>
              <a:t>‹#›</a:t>
            </a:fld>
            <a:endParaRPr lang="en-US" dirty="0"/>
          </a:p>
        </p:txBody>
      </p:sp>
      <p:pic>
        <p:nvPicPr>
          <p:cNvPr id="8" name="Picture 7" descr="A group of people looking at a book&#10;&#10;Description automatically generated">
            <a:extLst>
              <a:ext uri="{FF2B5EF4-FFF2-40B4-BE49-F238E27FC236}">
                <a16:creationId xmlns:a16="http://schemas.microsoft.com/office/drawing/2014/main" id="{F8F57DE7-1939-4B80-0E97-AB5F2CFDB4E3}"/>
              </a:ext>
            </a:extLst>
          </p:cNvPr>
          <p:cNvPicPr>
            <a:picLocks noChangeAspect="1"/>
          </p:cNvPicPr>
          <p:nvPr userDrawn="1"/>
        </p:nvPicPr>
        <p:blipFill>
          <a:blip r:embed="rId4"/>
          <a:stretch>
            <a:fillRect/>
          </a:stretch>
        </p:blipFill>
        <p:spPr>
          <a:xfrm>
            <a:off x="9286541" y="3061391"/>
            <a:ext cx="2905459" cy="2905458"/>
          </a:xfrm>
          <a:prstGeom prst="rect">
            <a:avLst/>
          </a:prstGeom>
        </p:spPr>
      </p:pic>
      <p:pic>
        <p:nvPicPr>
          <p:cNvPr id="3" name="Picture 2" descr="A blue text on a black background&#10;&#10;Description automatically generated">
            <a:extLst>
              <a:ext uri="{FF2B5EF4-FFF2-40B4-BE49-F238E27FC236}">
                <a16:creationId xmlns:a16="http://schemas.microsoft.com/office/drawing/2014/main" id="{35D4A85D-60BA-5C39-2FEE-840504FA3039}"/>
              </a:ext>
            </a:extLst>
          </p:cNvPr>
          <p:cNvPicPr>
            <a:picLocks noChangeAspect="1"/>
          </p:cNvPicPr>
          <p:nvPr userDrawn="1"/>
        </p:nvPicPr>
        <p:blipFill>
          <a:blip r:embed="rId5"/>
          <a:stretch>
            <a:fillRect/>
          </a:stretch>
        </p:blipFill>
        <p:spPr>
          <a:xfrm>
            <a:off x="479425" y="6140449"/>
            <a:ext cx="1602355" cy="473076"/>
          </a:xfrm>
          <a:prstGeom prst="rect">
            <a:avLst/>
          </a:prstGeom>
        </p:spPr>
      </p:pic>
    </p:spTree>
    <p:extLst>
      <p:ext uri="{BB962C8B-B14F-4D97-AF65-F5344CB8AC3E}">
        <p14:creationId xmlns:p14="http://schemas.microsoft.com/office/powerpoint/2010/main" val="1378104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6_Quote">
    <p:spTree>
      <p:nvGrpSpPr>
        <p:cNvPr id="1" name=""/>
        <p:cNvGrpSpPr/>
        <p:nvPr/>
      </p:nvGrpSpPr>
      <p:grpSpPr>
        <a:xfrm>
          <a:off x="0" y="0"/>
          <a:ext cx="0" cy="0"/>
          <a:chOff x="0" y="0"/>
          <a:chExt cx="0" cy="0"/>
        </a:xfrm>
      </p:grpSpPr>
      <p:pic>
        <p:nvPicPr>
          <p:cNvPr id="4" name="Picture 3" descr="A blue and black circle&#10;&#10;Description automatically generated">
            <a:extLst>
              <a:ext uri="{FF2B5EF4-FFF2-40B4-BE49-F238E27FC236}">
                <a16:creationId xmlns:a16="http://schemas.microsoft.com/office/drawing/2014/main" id="{EC5BCD57-A85D-695A-68BA-5851B6316474}"/>
              </a:ext>
            </a:extLst>
          </p:cNvPr>
          <p:cNvPicPr>
            <a:picLocks noChangeAspect="1"/>
          </p:cNvPicPr>
          <p:nvPr userDrawn="1"/>
        </p:nvPicPr>
        <p:blipFill>
          <a:blip r:embed="rId2" r:link="rId3"/>
          <a:stretch>
            <a:fillRect/>
          </a:stretch>
        </p:blipFill>
        <p:spPr>
          <a:xfrm>
            <a:off x="8826500" y="0"/>
            <a:ext cx="3365500" cy="4787900"/>
          </a:xfrm>
          <a:prstGeom prst="rect">
            <a:avLst/>
          </a:prstGeom>
        </p:spPr>
      </p:pic>
      <p:sp>
        <p:nvSpPr>
          <p:cNvPr id="10" name="Content Placeholder 2">
            <a:extLst>
              <a:ext uri="{FF2B5EF4-FFF2-40B4-BE49-F238E27FC236}">
                <a16:creationId xmlns:a16="http://schemas.microsoft.com/office/drawing/2014/main" id="{C45024DC-853E-B3D2-B2D9-C2B41134F8FD}"/>
              </a:ext>
            </a:extLst>
          </p:cNvPr>
          <p:cNvSpPr>
            <a:spLocks noGrp="1"/>
          </p:cNvSpPr>
          <p:nvPr>
            <p:ph idx="14" hasCustomPrompt="1"/>
          </p:nvPr>
        </p:nvSpPr>
        <p:spPr>
          <a:xfrm>
            <a:off x="479424" y="1976438"/>
            <a:ext cx="7378215" cy="3990411"/>
          </a:xfrm>
        </p:spPr>
        <p:txBody>
          <a:bodyPr>
            <a:normAutofit/>
          </a:bodyPr>
          <a:lstStyle>
            <a:lvl1pPr marL="0" indent="0">
              <a:buNone/>
              <a:defRPr sz="1600" b="0" i="0">
                <a:latin typeface="Arial" panose="020B0604020202020204" pitchFamily="34" charset="0"/>
                <a:ea typeface="Roboto Light" panose="02000000000000000000" pitchFamily="2" charset="0"/>
              </a:defRPr>
            </a:lvl1pPr>
          </a:lstStyle>
          <a:p>
            <a:pPr lvl="0"/>
            <a:r>
              <a:rPr lang="en-GB" dirty="0"/>
              <a:t>Body text goes here</a:t>
            </a:r>
          </a:p>
        </p:txBody>
      </p:sp>
      <p:sp>
        <p:nvSpPr>
          <p:cNvPr id="2" name="Title 1">
            <a:extLst>
              <a:ext uri="{FF2B5EF4-FFF2-40B4-BE49-F238E27FC236}">
                <a16:creationId xmlns:a16="http://schemas.microsoft.com/office/drawing/2014/main" id="{1A94DF92-B33E-3FE3-1E09-34FA5B943C21}"/>
              </a:ext>
            </a:extLst>
          </p:cNvPr>
          <p:cNvSpPr>
            <a:spLocks noGrp="1"/>
          </p:cNvSpPr>
          <p:nvPr>
            <p:ph type="title" hasCustomPrompt="1"/>
          </p:nvPr>
        </p:nvSpPr>
        <p:spPr>
          <a:xfrm>
            <a:off x="479426" y="512763"/>
            <a:ext cx="7378214" cy="1177925"/>
          </a:xfrm>
        </p:spPr>
        <p:txBody>
          <a:bodyPr>
            <a:normAutofit/>
          </a:bodyPr>
          <a:lstStyle>
            <a:lvl1pPr>
              <a:defRPr sz="3600" b="1" i="0">
                <a:latin typeface="Arial" panose="020B0604020202020204" pitchFamily="34" charset="0"/>
                <a:ea typeface="Roboto Medium" panose="02000000000000000000" pitchFamily="2" charset="0"/>
              </a:defRPr>
            </a:lvl1pPr>
          </a:lstStyle>
          <a:p>
            <a:r>
              <a:rPr lang="en-GB" dirty="0"/>
              <a:t>Page heading goes here</a:t>
            </a:r>
            <a:br>
              <a:rPr lang="en-GB" dirty="0"/>
            </a:br>
            <a:r>
              <a:rPr lang="en-GB" dirty="0"/>
              <a:t>Line two goes here</a:t>
            </a:r>
            <a:endParaRPr lang="en-US" dirty="0"/>
          </a:p>
        </p:txBody>
      </p:sp>
      <p:sp>
        <p:nvSpPr>
          <p:cNvPr id="6" name="Slide Number Placeholder 5">
            <a:extLst>
              <a:ext uri="{FF2B5EF4-FFF2-40B4-BE49-F238E27FC236}">
                <a16:creationId xmlns:a16="http://schemas.microsoft.com/office/drawing/2014/main" id="{5059B2FE-770F-9ACF-B8C3-DD04E837EE25}"/>
              </a:ext>
            </a:extLst>
          </p:cNvPr>
          <p:cNvSpPr>
            <a:spLocks noGrp="1"/>
          </p:cNvSpPr>
          <p:nvPr>
            <p:ph type="sldNum" sz="quarter" idx="12"/>
          </p:nvPr>
        </p:nvSpPr>
        <p:spPr/>
        <p:txBody>
          <a:bodyPr/>
          <a:lstStyle>
            <a:lvl1pPr>
              <a:defRPr b="0" i="0"/>
            </a:lvl1pPr>
          </a:lstStyle>
          <a:p>
            <a:fld id="{883E4E54-168A-1C4B-8D8F-883A91CC7FF3}" type="slidenum">
              <a:rPr lang="en-US" smtClean="0"/>
              <a:pPr/>
              <a:t>‹#›</a:t>
            </a:fld>
            <a:endParaRPr lang="en-US" dirty="0"/>
          </a:p>
        </p:txBody>
      </p:sp>
      <p:pic>
        <p:nvPicPr>
          <p:cNvPr id="8" name="Picture 7" descr="A group of people looking at a book&#10;&#10;Description automatically generated">
            <a:extLst>
              <a:ext uri="{FF2B5EF4-FFF2-40B4-BE49-F238E27FC236}">
                <a16:creationId xmlns:a16="http://schemas.microsoft.com/office/drawing/2014/main" id="{F8F57DE7-1939-4B80-0E97-AB5F2CFDB4E3}"/>
              </a:ext>
            </a:extLst>
          </p:cNvPr>
          <p:cNvPicPr>
            <a:picLocks noChangeAspect="1"/>
          </p:cNvPicPr>
          <p:nvPr userDrawn="1"/>
        </p:nvPicPr>
        <p:blipFill>
          <a:blip r:embed="rId4"/>
          <a:stretch>
            <a:fillRect/>
          </a:stretch>
        </p:blipFill>
        <p:spPr>
          <a:xfrm>
            <a:off x="9286541" y="3061391"/>
            <a:ext cx="2905459" cy="2905458"/>
          </a:xfrm>
          <a:prstGeom prst="rect">
            <a:avLst/>
          </a:prstGeom>
        </p:spPr>
      </p:pic>
      <p:sp>
        <p:nvSpPr>
          <p:cNvPr id="5" name="Text Placeholder 4">
            <a:extLst>
              <a:ext uri="{FF2B5EF4-FFF2-40B4-BE49-F238E27FC236}">
                <a16:creationId xmlns:a16="http://schemas.microsoft.com/office/drawing/2014/main" id="{58468D29-41C5-AB69-D90C-EE0B24B03961}"/>
              </a:ext>
            </a:extLst>
          </p:cNvPr>
          <p:cNvSpPr>
            <a:spLocks noGrp="1"/>
          </p:cNvSpPr>
          <p:nvPr>
            <p:ph type="body" sz="quarter" idx="15" hasCustomPrompt="1"/>
          </p:nvPr>
        </p:nvSpPr>
        <p:spPr>
          <a:xfrm>
            <a:off x="9835375" y="891151"/>
            <a:ext cx="1877199" cy="1696474"/>
          </a:xfrm>
        </p:spPr>
        <p:txBody>
          <a:bodyPr>
            <a:noAutofit/>
          </a:bodyPr>
          <a:lstStyle>
            <a:lvl1pPr marL="0" indent="0">
              <a:buNone/>
              <a:defRPr sz="1600" b="0" i="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dirty="0"/>
              <a:t>Quote geos here</a:t>
            </a:r>
          </a:p>
        </p:txBody>
      </p:sp>
      <p:sp>
        <p:nvSpPr>
          <p:cNvPr id="16" name="TextBox 15">
            <a:extLst>
              <a:ext uri="{FF2B5EF4-FFF2-40B4-BE49-F238E27FC236}">
                <a16:creationId xmlns:a16="http://schemas.microsoft.com/office/drawing/2014/main" id="{AB975511-C896-C2D1-7FB0-1CECC847533D}"/>
              </a:ext>
            </a:extLst>
          </p:cNvPr>
          <p:cNvSpPr txBox="1"/>
          <p:nvPr userDrawn="1"/>
        </p:nvSpPr>
        <p:spPr>
          <a:xfrm>
            <a:off x="9730290" y="311294"/>
            <a:ext cx="40590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400" b="1" dirty="0">
                <a:solidFill>
                  <a:schemeClr val="bg1"/>
                </a:solidFill>
                <a:latin typeface="Engravers MT" panose="02090707080505020304" pitchFamily="18" charset="77"/>
                <a:ea typeface="Ayuthaya" pitchFamily="2" charset="-34"/>
                <a:cs typeface="Ayuthaya" pitchFamily="2" charset="-34"/>
              </a:rPr>
              <a:t>”</a:t>
            </a:r>
            <a:endParaRPr lang="en-GB" b="1" dirty="0">
              <a:solidFill>
                <a:schemeClr val="bg1"/>
              </a:solidFill>
              <a:latin typeface="Engravers MT" panose="02090707080505020304" pitchFamily="18" charset="77"/>
              <a:ea typeface="Ayuthaya" pitchFamily="2" charset="-34"/>
              <a:cs typeface="Ayuthaya" pitchFamily="2" charset="-34"/>
            </a:endParaRPr>
          </a:p>
        </p:txBody>
      </p:sp>
      <p:pic>
        <p:nvPicPr>
          <p:cNvPr id="3" name="Picture 2" descr="A blue text on a black background&#10;&#10;Description automatically generated">
            <a:extLst>
              <a:ext uri="{FF2B5EF4-FFF2-40B4-BE49-F238E27FC236}">
                <a16:creationId xmlns:a16="http://schemas.microsoft.com/office/drawing/2014/main" id="{F62E1F70-5F17-15B8-239F-EB8C76255D28}"/>
              </a:ext>
            </a:extLst>
          </p:cNvPr>
          <p:cNvPicPr>
            <a:picLocks noChangeAspect="1"/>
          </p:cNvPicPr>
          <p:nvPr userDrawn="1"/>
        </p:nvPicPr>
        <p:blipFill>
          <a:blip r:embed="rId5"/>
          <a:stretch>
            <a:fillRect/>
          </a:stretch>
        </p:blipFill>
        <p:spPr>
          <a:xfrm>
            <a:off x="479425" y="6140449"/>
            <a:ext cx="1602355" cy="473076"/>
          </a:xfrm>
          <a:prstGeom prst="rect">
            <a:avLst/>
          </a:prstGeom>
        </p:spPr>
      </p:pic>
    </p:spTree>
    <p:extLst>
      <p:ext uri="{BB962C8B-B14F-4D97-AF65-F5344CB8AC3E}">
        <p14:creationId xmlns:p14="http://schemas.microsoft.com/office/powerpoint/2010/main" val="1714539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_7">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4DF92-B33E-3FE3-1E09-34FA5B943C21}"/>
              </a:ext>
            </a:extLst>
          </p:cNvPr>
          <p:cNvSpPr>
            <a:spLocks noGrp="1"/>
          </p:cNvSpPr>
          <p:nvPr>
            <p:ph type="title" hasCustomPrompt="1"/>
          </p:nvPr>
        </p:nvSpPr>
        <p:spPr/>
        <p:txBody>
          <a:bodyPr>
            <a:normAutofit/>
          </a:bodyPr>
          <a:lstStyle>
            <a:lvl1pPr>
              <a:defRPr sz="3600" b="1" i="0">
                <a:solidFill>
                  <a:schemeClr val="tx1"/>
                </a:solidFill>
                <a:latin typeface="Arial" panose="020B0604020202020204" pitchFamily="34" charset="0"/>
                <a:ea typeface="Roboto Medium" panose="02000000000000000000" pitchFamily="2" charset="0"/>
              </a:defRPr>
            </a:lvl1pPr>
          </a:lstStyle>
          <a:p>
            <a:r>
              <a:rPr lang="en-GB" dirty="0"/>
              <a:t>Page heading goes here</a:t>
            </a:r>
            <a:br>
              <a:rPr lang="en-GB" dirty="0"/>
            </a:br>
            <a:r>
              <a:rPr lang="en-GB" dirty="0"/>
              <a:t>Line two goes here</a:t>
            </a:r>
            <a:endParaRPr lang="en-US" dirty="0"/>
          </a:p>
        </p:txBody>
      </p:sp>
      <p:sp>
        <p:nvSpPr>
          <p:cNvPr id="6" name="Slide Number Placeholder 5">
            <a:extLst>
              <a:ext uri="{FF2B5EF4-FFF2-40B4-BE49-F238E27FC236}">
                <a16:creationId xmlns:a16="http://schemas.microsoft.com/office/drawing/2014/main" id="{5059B2FE-770F-9ACF-B8C3-DD04E837EE25}"/>
              </a:ext>
            </a:extLst>
          </p:cNvPr>
          <p:cNvSpPr>
            <a:spLocks noGrp="1"/>
          </p:cNvSpPr>
          <p:nvPr>
            <p:ph type="sldNum" sz="quarter" idx="12"/>
          </p:nvPr>
        </p:nvSpPr>
        <p:spPr/>
        <p:txBody>
          <a:bodyPr/>
          <a:lstStyle>
            <a:lvl1pPr>
              <a:defRPr b="0" i="0"/>
            </a:lvl1pPr>
          </a:lstStyle>
          <a:p>
            <a:fld id="{883E4E54-168A-1C4B-8D8F-883A91CC7FF3}" type="slidenum">
              <a:rPr lang="en-US" smtClean="0"/>
              <a:pPr/>
              <a:t>‹#›</a:t>
            </a:fld>
            <a:endParaRPr lang="en-US" dirty="0"/>
          </a:p>
        </p:txBody>
      </p:sp>
      <p:sp>
        <p:nvSpPr>
          <p:cNvPr id="10" name="Content Placeholder 2">
            <a:extLst>
              <a:ext uri="{FF2B5EF4-FFF2-40B4-BE49-F238E27FC236}">
                <a16:creationId xmlns:a16="http://schemas.microsoft.com/office/drawing/2014/main" id="{C45024DC-853E-B3D2-B2D9-C2B41134F8FD}"/>
              </a:ext>
            </a:extLst>
          </p:cNvPr>
          <p:cNvSpPr>
            <a:spLocks noGrp="1"/>
          </p:cNvSpPr>
          <p:nvPr>
            <p:ph idx="14" hasCustomPrompt="1"/>
          </p:nvPr>
        </p:nvSpPr>
        <p:spPr>
          <a:xfrm>
            <a:off x="479425" y="2894357"/>
            <a:ext cx="3635375" cy="2957082"/>
          </a:xfrm>
          <a:solidFill>
            <a:schemeClr val="accent1"/>
          </a:solidFill>
        </p:spPr>
        <p:txBody>
          <a:bodyPr lIns="144000" tIns="144000" rIns="144000" bIns="144000">
            <a:normAutofit/>
          </a:bodyPr>
          <a:lstStyle>
            <a:lvl1pPr marL="171450" indent="-171450">
              <a:buFont typeface="Arial" panose="020B0604020202020204" pitchFamily="34" charset="0"/>
              <a:buChar char="•"/>
              <a:defRPr sz="1600" b="0" i="0">
                <a:solidFill>
                  <a:schemeClr val="bg1"/>
                </a:solidFill>
                <a:latin typeface="Arial" panose="020B0604020202020204" pitchFamily="34" charset="0"/>
                <a:ea typeface="Roboto Light" panose="02000000000000000000" pitchFamily="2" charset="0"/>
              </a:defRPr>
            </a:lvl1pPr>
          </a:lstStyle>
          <a:p>
            <a:pPr marL="171450" marR="0" lvl="0" indent="-171450" algn="l" defTabSz="914400" rtl="0" eaLnBrk="1" fontAlgn="auto" latinLnBrk="0" hangingPunct="1">
              <a:lnSpc>
                <a:spcPct val="90000"/>
              </a:lnSpc>
              <a:spcBef>
                <a:spcPts val="1000"/>
              </a:spcBef>
              <a:spcAft>
                <a:spcPts val="0"/>
              </a:spcAft>
              <a:buClrTx/>
              <a:buSzTx/>
              <a:tabLst/>
              <a:defRPr/>
            </a:pPr>
            <a:r>
              <a:rPr lang="en-GB" dirty="0"/>
              <a:t>Body text goes </a:t>
            </a:r>
            <a:r>
              <a:rPr lang="en-GB" dirty="0" err="1"/>
              <a:t>herew</a:t>
            </a:r>
            <a:endParaRPr lang="en-GB" dirty="0"/>
          </a:p>
        </p:txBody>
      </p:sp>
      <p:sp>
        <p:nvSpPr>
          <p:cNvPr id="11" name="Text Placeholder 7">
            <a:extLst>
              <a:ext uri="{FF2B5EF4-FFF2-40B4-BE49-F238E27FC236}">
                <a16:creationId xmlns:a16="http://schemas.microsoft.com/office/drawing/2014/main" id="{DADF557E-527F-6D55-A124-1C85A864EC60}"/>
              </a:ext>
            </a:extLst>
          </p:cNvPr>
          <p:cNvSpPr>
            <a:spLocks noGrp="1"/>
          </p:cNvSpPr>
          <p:nvPr>
            <p:ph type="body" sz="quarter" idx="15" hasCustomPrompt="1"/>
          </p:nvPr>
        </p:nvSpPr>
        <p:spPr>
          <a:xfrm>
            <a:off x="479425" y="1976438"/>
            <a:ext cx="3635375" cy="844810"/>
          </a:xfrm>
          <a:solidFill>
            <a:schemeClr val="accent1"/>
          </a:solidFill>
        </p:spPr>
        <p:txBody>
          <a:bodyPr lIns="144000" tIns="144000" rIns="144000" bIns="144000">
            <a:spAutoFit/>
          </a:bodyPr>
          <a:lstStyle>
            <a:lvl1pPr marL="0" indent="0">
              <a:buNone/>
              <a:defRPr sz="2000" b="1" i="0">
                <a:solidFill>
                  <a:schemeClr val="bg1"/>
                </a:solidFill>
                <a:latin typeface="Arial" panose="020B0604020202020204" pitchFamily="34" charset="0"/>
                <a:ea typeface="Roboto Medium" panose="02000000000000000000" pitchFamily="2" charset="0"/>
              </a:defRPr>
            </a:lvl1pPr>
          </a:lstStyle>
          <a:p>
            <a:pPr lvl="0"/>
            <a:r>
              <a:rPr lang="en-GB" dirty="0"/>
              <a:t>Heading goes here</a:t>
            </a:r>
            <a:br>
              <a:rPr lang="en-GB" dirty="0"/>
            </a:br>
            <a:r>
              <a:rPr lang="en-GB" dirty="0"/>
              <a:t>Line two goes here</a:t>
            </a:r>
            <a:endParaRPr lang="en-US" dirty="0"/>
          </a:p>
        </p:txBody>
      </p:sp>
      <p:sp>
        <p:nvSpPr>
          <p:cNvPr id="8" name="Content Placeholder 2">
            <a:extLst>
              <a:ext uri="{FF2B5EF4-FFF2-40B4-BE49-F238E27FC236}">
                <a16:creationId xmlns:a16="http://schemas.microsoft.com/office/drawing/2014/main" id="{C37F1B31-F68B-EAC4-7784-2CF94BC0C376}"/>
              </a:ext>
            </a:extLst>
          </p:cNvPr>
          <p:cNvSpPr>
            <a:spLocks noGrp="1"/>
          </p:cNvSpPr>
          <p:nvPr>
            <p:ph idx="16" hasCustomPrompt="1"/>
          </p:nvPr>
        </p:nvSpPr>
        <p:spPr>
          <a:xfrm>
            <a:off x="4278312" y="2894357"/>
            <a:ext cx="3635375" cy="2957082"/>
          </a:xfrm>
          <a:solidFill>
            <a:schemeClr val="accent1"/>
          </a:solidFill>
        </p:spPr>
        <p:txBody>
          <a:bodyPr lIns="144000" tIns="144000" rIns="144000" bIns="144000">
            <a:normAutofit/>
          </a:bodyPr>
          <a:lstStyle>
            <a:lvl1pPr marL="171450" indent="-171450">
              <a:buFont typeface="Arial" panose="020B0604020202020204" pitchFamily="34" charset="0"/>
              <a:buChar char="•"/>
              <a:defRPr sz="1600" b="0" i="0">
                <a:solidFill>
                  <a:schemeClr val="bg1"/>
                </a:solidFill>
                <a:latin typeface="Arial" panose="020B0604020202020204" pitchFamily="34" charset="0"/>
                <a:ea typeface="Roboto Light" panose="02000000000000000000" pitchFamily="2" charset="0"/>
              </a:defRPr>
            </a:lvl1pPr>
          </a:lstStyle>
          <a:p>
            <a:pPr marL="171450" marR="0" lvl="0" indent="-171450" algn="l" defTabSz="914400" rtl="0" eaLnBrk="1" fontAlgn="auto" latinLnBrk="0" hangingPunct="1">
              <a:lnSpc>
                <a:spcPct val="90000"/>
              </a:lnSpc>
              <a:spcBef>
                <a:spcPts val="1000"/>
              </a:spcBef>
              <a:spcAft>
                <a:spcPts val="0"/>
              </a:spcAft>
              <a:buClrTx/>
              <a:buSzTx/>
              <a:tabLst/>
              <a:defRPr/>
            </a:pPr>
            <a:r>
              <a:rPr lang="en-GB" dirty="0"/>
              <a:t>Body text goes here</a:t>
            </a:r>
          </a:p>
        </p:txBody>
      </p:sp>
      <p:sp>
        <p:nvSpPr>
          <p:cNvPr id="9" name="Text Placeholder 7">
            <a:extLst>
              <a:ext uri="{FF2B5EF4-FFF2-40B4-BE49-F238E27FC236}">
                <a16:creationId xmlns:a16="http://schemas.microsoft.com/office/drawing/2014/main" id="{9F77DE87-C79E-DECF-658B-90AE4E02424A}"/>
              </a:ext>
            </a:extLst>
          </p:cNvPr>
          <p:cNvSpPr>
            <a:spLocks noGrp="1"/>
          </p:cNvSpPr>
          <p:nvPr>
            <p:ph type="body" sz="quarter" idx="17" hasCustomPrompt="1"/>
          </p:nvPr>
        </p:nvSpPr>
        <p:spPr>
          <a:xfrm>
            <a:off x="4278312" y="1976438"/>
            <a:ext cx="3635375" cy="844810"/>
          </a:xfrm>
          <a:solidFill>
            <a:schemeClr val="accent1"/>
          </a:solidFill>
        </p:spPr>
        <p:txBody>
          <a:bodyPr lIns="144000" tIns="144000" rIns="144000" bIns="144000">
            <a:spAutoFit/>
          </a:bodyPr>
          <a:lstStyle>
            <a:lvl1pPr marL="0" indent="0">
              <a:buNone/>
              <a:defRPr sz="2000" b="1" i="0">
                <a:solidFill>
                  <a:schemeClr val="bg1"/>
                </a:solidFill>
                <a:latin typeface="Arial" panose="020B0604020202020204" pitchFamily="34" charset="0"/>
                <a:ea typeface="Roboto Medium" panose="02000000000000000000" pitchFamily="2" charset="0"/>
              </a:defRPr>
            </a:lvl1pPr>
          </a:lstStyle>
          <a:p>
            <a:pPr lvl="0"/>
            <a:r>
              <a:rPr lang="en-GB" dirty="0"/>
              <a:t>Heading goes here</a:t>
            </a:r>
            <a:br>
              <a:rPr lang="en-GB" dirty="0"/>
            </a:br>
            <a:r>
              <a:rPr lang="en-GB" dirty="0"/>
              <a:t>Line two goes here</a:t>
            </a:r>
            <a:endParaRPr lang="en-US" dirty="0"/>
          </a:p>
        </p:txBody>
      </p:sp>
      <p:sp>
        <p:nvSpPr>
          <p:cNvPr id="12" name="Content Placeholder 2">
            <a:extLst>
              <a:ext uri="{FF2B5EF4-FFF2-40B4-BE49-F238E27FC236}">
                <a16:creationId xmlns:a16="http://schemas.microsoft.com/office/drawing/2014/main" id="{88AB6482-76C9-7F8D-E534-CF27E8A09026}"/>
              </a:ext>
            </a:extLst>
          </p:cNvPr>
          <p:cNvSpPr>
            <a:spLocks noGrp="1"/>
          </p:cNvSpPr>
          <p:nvPr>
            <p:ph idx="18" hasCustomPrompt="1"/>
          </p:nvPr>
        </p:nvSpPr>
        <p:spPr>
          <a:xfrm>
            <a:off x="8077199" y="2894357"/>
            <a:ext cx="3635375" cy="2957082"/>
          </a:xfrm>
          <a:solidFill>
            <a:schemeClr val="accent1"/>
          </a:solidFill>
        </p:spPr>
        <p:txBody>
          <a:bodyPr lIns="144000" tIns="144000" rIns="144000" bIns="144000">
            <a:normAutofit/>
          </a:bodyPr>
          <a:lstStyle>
            <a:lvl1pPr marL="171450" indent="-171450">
              <a:buFont typeface="Arial" panose="020B0604020202020204" pitchFamily="34" charset="0"/>
              <a:buChar char="•"/>
              <a:defRPr sz="1600" b="0" i="0">
                <a:solidFill>
                  <a:schemeClr val="bg1"/>
                </a:solidFill>
                <a:latin typeface="Arial" panose="020B0604020202020204" pitchFamily="34" charset="0"/>
                <a:ea typeface="Roboto Light" panose="02000000000000000000" pitchFamily="2" charset="0"/>
              </a:defRPr>
            </a:lvl1pPr>
          </a:lstStyle>
          <a:p>
            <a:pPr marL="171450" marR="0" lvl="0" indent="-171450" algn="l" defTabSz="914400" rtl="0" eaLnBrk="1" fontAlgn="auto" latinLnBrk="0" hangingPunct="1">
              <a:lnSpc>
                <a:spcPct val="90000"/>
              </a:lnSpc>
              <a:spcBef>
                <a:spcPts val="1000"/>
              </a:spcBef>
              <a:spcAft>
                <a:spcPts val="0"/>
              </a:spcAft>
              <a:buClrTx/>
              <a:buSzTx/>
              <a:tabLst/>
              <a:defRPr/>
            </a:pPr>
            <a:r>
              <a:rPr lang="en-GB" dirty="0"/>
              <a:t>Body text goes here</a:t>
            </a:r>
          </a:p>
        </p:txBody>
      </p:sp>
      <p:sp>
        <p:nvSpPr>
          <p:cNvPr id="13" name="Text Placeholder 7">
            <a:extLst>
              <a:ext uri="{FF2B5EF4-FFF2-40B4-BE49-F238E27FC236}">
                <a16:creationId xmlns:a16="http://schemas.microsoft.com/office/drawing/2014/main" id="{D403CFF0-6524-64E1-2DFD-9E217EA9C434}"/>
              </a:ext>
            </a:extLst>
          </p:cNvPr>
          <p:cNvSpPr>
            <a:spLocks noGrp="1"/>
          </p:cNvSpPr>
          <p:nvPr>
            <p:ph type="body" sz="quarter" idx="19" hasCustomPrompt="1"/>
          </p:nvPr>
        </p:nvSpPr>
        <p:spPr>
          <a:xfrm>
            <a:off x="8077199" y="1976438"/>
            <a:ext cx="3635375" cy="844810"/>
          </a:xfrm>
          <a:solidFill>
            <a:schemeClr val="accent1"/>
          </a:solidFill>
        </p:spPr>
        <p:txBody>
          <a:bodyPr lIns="144000" tIns="144000" rIns="144000" bIns="144000">
            <a:spAutoFit/>
          </a:bodyPr>
          <a:lstStyle>
            <a:lvl1pPr marL="0" indent="0">
              <a:buNone/>
              <a:defRPr sz="2000" b="1" i="0">
                <a:solidFill>
                  <a:schemeClr val="bg1"/>
                </a:solidFill>
                <a:latin typeface="Arial" panose="020B0604020202020204" pitchFamily="34" charset="0"/>
                <a:ea typeface="Roboto Medium" panose="02000000000000000000" pitchFamily="2" charset="0"/>
              </a:defRPr>
            </a:lvl1pPr>
          </a:lstStyle>
          <a:p>
            <a:pPr lvl="0"/>
            <a:r>
              <a:rPr lang="en-GB" dirty="0"/>
              <a:t>Heading goes here</a:t>
            </a:r>
            <a:br>
              <a:rPr lang="en-GB" dirty="0"/>
            </a:br>
            <a:r>
              <a:rPr lang="en-GB" dirty="0"/>
              <a:t>Line two goes here</a:t>
            </a:r>
            <a:endParaRPr lang="en-US" dirty="0"/>
          </a:p>
        </p:txBody>
      </p:sp>
      <p:pic>
        <p:nvPicPr>
          <p:cNvPr id="4" name="Picture 3" descr="A blue text on a black background&#10;&#10;Description automatically generated">
            <a:extLst>
              <a:ext uri="{FF2B5EF4-FFF2-40B4-BE49-F238E27FC236}">
                <a16:creationId xmlns:a16="http://schemas.microsoft.com/office/drawing/2014/main" id="{7AF34309-B268-415B-E21A-840E2FCA7BB3}"/>
              </a:ext>
            </a:extLst>
          </p:cNvPr>
          <p:cNvPicPr>
            <a:picLocks noChangeAspect="1"/>
          </p:cNvPicPr>
          <p:nvPr userDrawn="1"/>
        </p:nvPicPr>
        <p:blipFill>
          <a:blip r:embed="rId2"/>
          <a:stretch>
            <a:fillRect/>
          </a:stretch>
        </p:blipFill>
        <p:spPr>
          <a:xfrm>
            <a:off x="479425" y="6140449"/>
            <a:ext cx="1602355" cy="473076"/>
          </a:xfrm>
          <a:prstGeom prst="rect">
            <a:avLst/>
          </a:prstGeom>
        </p:spPr>
      </p:pic>
    </p:spTree>
    <p:extLst>
      <p:ext uri="{BB962C8B-B14F-4D97-AF65-F5344CB8AC3E}">
        <p14:creationId xmlns:p14="http://schemas.microsoft.com/office/powerpoint/2010/main" val="38494835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_8">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4DF92-B33E-3FE3-1E09-34FA5B943C21}"/>
              </a:ext>
            </a:extLst>
          </p:cNvPr>
          <p:cNvSpPr>
            <a:spLocks noGrp="1"/>
          </p:cNvSpPr>
          <p:nvPr>
            <p:ph type="title" hasCustomPrompt="1"/>
          </p:nvPr>
        </p:nvSpPr>
        <p:spPr/>
        <p:txBody>
          <a:bodyPr>
            <a:normAutofit/>
          </a:bodyPr>
          <a:lstStyle>
            <a:lvl1pPr>
              <a:defRPr sz="3600" b="1" i="0">
                <a:solidFill>
                  <a:schemeClr val="accent1"/>
                </a:solidFill>
                <a:latin typeface="Arial" panose="020B0604020202020204" pitchFamily="34" charset="0"/>
                <a:ea typeface="Roboto Medium" panose="02000000000000000000" pitchFamily="2" charset="0"/>
              </a:defRPr>
            </a:lvl1pPr>
          </a:lstStyle>
          <a:p>
            <a:r>
              <a:rPr lang="en-GB" dirty="0"/>
              <a:t>Page heading goes here</a:t>
            </a:r>
            <a:br>
              <a:rPr lang="en-GB" dirty="0"/>
            </a:br>
            <a:r>
              <a:rPr lang="en-GB" dirty="0"/>
              <a:t>Line two goes here</a:t>
            </a:r>
            <a:endParaRPr lang="en-US" dirty="0"/>
          </a:p>
        </p:txBody>
      </p:sp>
      <p:sp>
        <p:nvSpPr>
          <p:cNvPr id="6" name="Slide Number Placeholder 5">
            <a:extLst>
              <a:ext uri="{FF2B5EF4-FFF2-40B4-BE49-F238E27FC236}">
                <a16:creationId xmlns:a16="http://schemas.microsoft.com/office/drawing/2014/main" id="{5059B2FE-770F-9ACF-B8C3-DD04E837EE25}"/>
              </a:ext>
            </a:extLst>
          </p:cNvPr>
          <p:cNvSpPr>
            <a:spLocks noGrp="1"/>
          </p:cNvSpPr>
          <p:nvPr>
            <p:ph type="sldNum" sz="quarter" idx="12"/>
          </p:nvPr>
        </p:nvSpPr>
        <p:spPr/>
        <p:txBody>
          <a:bodyPr/>
          <a:lstStyle>
            <a:lvl1pPr>
              <a:defRPr b="0" i="0"/>
            </a:lvl1pPr>
          </a:lstStyle>
          <a:p>
            <a:fld id="{883E4E54-168A-1C4B-8D8F-883A91CC7FF3}" type="slidenum">
              <a:rPr lang="en-US" smtClean="0"/>
              <a:pPr/>
              <a:t>‹#›</a:t>
            </a:fld>
            <a:endParaRPr lang="en-US" dirty="0"/>
          </a:p>
        </p:txBody>
      </p:sp>
      <p:sp>
        <p:nvSpPr>
          <p:cNvPr id="10" name="Content Placeholder 2">
            <a:extLst>
              <a:ext uri="{FF2B5EF4-FFF2-40B4-BE49-F238E27FC236}">
                <a16:creationId xmlns:a16="http://schemas.microsoft.com/office/drawing/2014/main" id="{C45024DC-853E-B3D2-B2D9-C2B41134F8FD}"/>
              </a:ext>
            </a:extLst>
          </p:cNvPr>
          <p:cNvSpPr>
            <a:spLocks noGrp="1"/>
          </p:cNvSpPr>
          <p:nvPr>
            <p:ph idx="14" hasCustomPrompt="1"/>
          </p:nvPr>
        </p:nvSpPr>
        <p:spPr>
          <a:xfrm>
            <a:off x="479425" y="2904652"/>
            <a:ext cx="3635375" cy="2989521"/>
          </a:xfrm>
          <a:solidFill>
            <a:schemeClr val="accent1">
              <a:lumMod val="20000"/>
              <a:lumOff val="80000"/>
            </a:schemeClr>
          </a:solidFill>
        </p:spPr>
        <p:txBody>
          <a:bodyPr lIns="144000" tIns="144000" rIns="144000" bIns="144000">
            <a:normAutofit/>
          </a:bodyPr>
          <a:lstStyle>
            <a:lvl1pPr marL="171450" indent="-171450">
              <a:buFont typeface="Arial" panose="020B0604020202020204" pitchFamily="34" charset="0"/>
              <a:buChar char="•"/>
              <a:defRPr sz="1600" b="0" i="0">
                <a:solidFill>
                  <a:schemeClr val="tx1"/>
                </a:solidFill>
                <a:latin typeface="Arial" panose="020B0604020202020204" pitchFamily="34" charset="0"/>
                <a:ea typeface="Roboto Light" panose="02000000000000000000" pitchFamily="2" charset="0"/>
              </a:defRPr>
            </a:lvl1pPr>
          </a:lstStyle>
          <a:p>
            <a:pPr marL="171450" marR="0" lvl="0" indent="-171450" algn="l" defTabSz="914400" rtl="0" eaLnBrk="1" fontAlgn="auto" latinLnBrk="0" hangingPunct="1">
              <a:lnSpc>
                <a:spcPct val="90000"/>
              </a:lnSpc>
              <a:spcBef>
                <a:spcPts val="1000"/>
              </a:spcBef>
              <a:spcAft>
                <a:spcPts val="0"/>
              </a:spcAft>
              <a:buClrTx/>
              <a:buSzTx/>
              <a:tabLst/>
              <a:defRPr/>
            </a:pPr>
            <a:r>
              <a:rPr lang="en-GB" dirty="0"/>
              <a:t>Body text goes here</a:t>
            </a:r>
          </a:p>
        </p:txBody>
      </p:sp>
      <p:sp>
        <p:nvSpPr>
          <p:cNvPr id="11" name="Text Placeholder 7">
            <a:extLst>
              <a:ext uri="{FF2B5EF4-FFF2-40B4-BE49-F238E27FC236}">
                <a16:creationId xmlns:a16="http://schemas.microsoft.com/office/drawing/2014/main" id="{DADF557E-527F-6D55-A124-1C85A864EC60}"/>
              </a:ext>
            </a:extLst>
          </p:cNvPr>
          <p:cNvSpPr>
            <a:spLocks noGrp="1"/>
          </p:cNvSpPr>
          <p:nvPr>
            <p:ph type="body" sz="quarter" idx="15" hasCustomPrompt="1"/>
          </p:nvPr>
        </p:nvSpPr>
        <p:spPr>
          <a:xfrm>
            <a:off x="479425" y="1976438"/>
            <a:ext cx="3635375" cy="844810"/>
          </a:xfrm>
          <a:solidFill>
            <a:schemeClr val="accent1"/>
          </a:solidFill>
        </p:spPr>
        <p:txBody>
          <a:bodyPr lIns="144000" tIns="144000" rIns="144000" bIns="144000">
            <a:spAutoFit/>
          </a:bodyPr>
          <a:lstStyle>
            <a:lvl1pPr marL="0" indent="0">
              <a:buNone/>
              <a:defRPr sz="2000" b="1" i="0">
                <a:solidFill>
                  <a:schemeClr val="bg1"/>
                </a:solidFill>
                <a:latin typeface="Arial" panose="020B0604020202020204" pitchFamily="34" charset="0"/>
                <a:ea typeface="Roboto Medium" panose="02000000000000000000" pitchFamily="2" charset="0"/>
              </a:defRPr>
            </a:lvl1pPr>
          </a:lstStyle>
          <a:p>
            <a:pPr lvl="0"/>
            <a:r>
              <a:rPr lang="en-GB" dirty="0"/>
              <a:t>Heading goes here</a:t>
            </a:r>
            <a:br>
              <a:rPr lang="en-GB" dirty="0"/>
            </a:br>
            <a:r>
              <a:rPr lang="en-GB" dirty="0"/>
              <a:t>Line two goes here</a:t>
            </a:r>
            <a:endParaRPr lang="en-US" dirty="0"/>
          </a:p>
        </p:txBody>
      </p:sp>
      <p:sp>
        <p:nvSpPr>
          <p:cNvPr id="8" name="Content Placeholder 2">
            <a:extLst>
              <a:ext uri="{FF2B5EF4-FFF2-40B4-BE49-F238E27FC236}">
                <a16:creationId xmlns:a16="http://schemas.microsoft.com/office/drawing/2014/main" id="{C37F1B31-F68B-EAC4-7784-2CF94BC0C376}"/>
              </a:ext>
            </a:extLst>
          </p:cNvPr>
          <p:cNvSpPr>
            <a:spLocks noGrp="1"/>
          </p:cNvSpPr>
          <p:nvPr>
            <p:ph idx="16" hasCustomPrompt="1"/>
          </p:nvPr>
        </p:nvSpPr>
        <p:spPr>
          <a:xfrm>
            <a:off x="4278312" y="2904652"/>
            <a:ext cx="3635375" cy="2989521"/>
          </a:xfrm>
          <a:solidFill>
            <a:schemeClr val="accent1">
              <a:lumMod val="20000"/>
              <a:lumOff val="80000"/>
            </a:schemeClr>
          </a:solidFill>
        </p:spPr>
        <p:txBody>
          <a:bodyPr lIns="144000" tIns="144000" rIns="144000" bIns="144000">
            <a:normAutofit/>
          </a:bodyPr>
          <a:lstStyle>
            <a:lvl1pPr marL="171450" indent="-171450">
              <a:buFont typeface="Arial" panose="020B0604020202020204" pitchFamily="34" charset="0"/>
              <a:buChar char="•"/>
              <a:defRPr sz="1600" b="0" i="0">
                <a:solidFill>
                  <a:schemeClr val="tx1"/>
                </a:solidFill>
                <a:latin typeface="Arial" panose="020B0604020202020204" pitchFamily="34" charset="0"/>
                <a:ea typeface="Roboto Light" panose="02000000000000000000" pitchFamily="2" charset="0"/>
              </a:defRPr>
            </a:lvl1pPr>
          </a:lstStyle>
          <a:p>
            <a:pPr marL="171450" marR="0" lvl="0" indent="-171450" algn="l" defTabSz="914400" rtl="0" eaLnBrk="1" fontAlgn="auto" latinLnBrk="0" hangingPunct="1">
              <a:lnSpc>
                <a:spcPct val="90000"/>
              </a:lnSpc>
              <a:spcBef>
                <a:spcPts val="1000"/>
              </a:spcBef>
              <a:spcAft>
                <a:spcPts val="0"/>
              </a:spcAft>
              <a:buClrTx/>
              <a:buSzTx/>
              <a:tabLst/>
              <a:defRPr/>
            </a:pPr>
            <a:r>
              <a:rPr lang="en-GB" dirty="0"/>
              <a:t>Body text goes here</a:t>
            </a:r>
          </a:p>
        </p:txBody>
      </p:sp>
      <p:sp>
        <p:nvSpPr>
          <p:cNvPr id="9" name="Text Placeholder 7">
            <a:extLst>
              <a:ext uri="{FF2B5EF4-FFF2-40B4-BE49-F238E27FC236}">
                <a16:creationId xmlns:a16="http://schemas.microsoft.com/office/drawing/2014/main" id="{9F77DE87-C79E-DECF-658B-90AE4E02424A}"/>
              </a:ext>
            </a:extLst>
          </p:cNvPr>
          <p:cNvSpPr>
            <a:spLocks noGrp="1"/>
          </p:cNvSpPr>
          <p:nvPr>
            <p:ph type="body" sz="quarter" idx="17" hasCustomPrompt="1"/>
          </p:nvPr>
        </p:nvSpPr>
        <p:spPr>
          <a:xfrm>
            <a:off x="4278312" y="1976438"/>
            <a:ext cx="3635375" cy="844810"/>
          </a:xfrm>
          <a:solidFill>
            <a:schemeClr val="accent1"/>
          </a:solidFill>
        </p:spPr>
        <p:txBody>
          <a:bodyPr lIns="144000" tIns="144000" rIns="144000" bIns="144000">
            <a:spAutoFit/>
          </a:bodyPr>
          <a:lstStyle>
            <a:lvl1pPr marL="0" indent="0">
              <a:buNone/>
              <a:defRPr sz="2000" b="1" i="0">
                <a:solidFill>
                  <a:schemeClr val="bg1"/>
                </a:solidFill>
                <a:latin typeface="Arial" panose="020B0604020202020204" pitchFamily="34" charset="0"/>
                <a:ea typeface="Roboto Medium" panose="02000000000000000000" pitchFamily="2" charset="0"/>
              </a:defRPr>
            </a:lvl1pPr>
          </a:lstStyle>
          <a:p>
            <a:pPr lvl="0"/>
            <a:r>
              <a:rPr lang="en-GB" dirty="0"/>
              <a:t>Heading goes here</a:t>
            </a:r>
            <a:br>
              <a:rPr lang="en-GB" dirty="0"/>
            </a:br>
            <a:r>
              <a:rPr lang="en-GB" dirty="0"/>
              <a:t>Line two goes here</a:t>
            </a:r>
            <a:endParaRPr lang="en-US" dirty="0"/>
          </a:p>
        </p:txBody>
      </p:sp>
      <p:sp>
        <p:nvSpPr>
          <p:cNvPr id="12" name="Content Placeholder 2">
            <a:extLst>
              <a:ext uri="{FF2B5EF4-FFF2-40B4-BE49-F238E27FC236}">
                <a16:creationId xmlns:a16="http://schemas.microsoft.com/office/drawing/2014/main" id="{88AB6482-76C9-7F8D-E534-CF27E8A09026}"/>
              </a:ext>
            </a:extLst>
          </p:cNvPr>
          <p:cNvSpPr>
            <a:spLocks noGrp="1"/>
          </p:cNvSpPr>
          <p:nvPr>
            <p:ph idx="18" hasCustomPrompt="1"/>
          </p:nvPr>
        </p:nvSpPr>
        <p:spPr>
          <a:xfrm>
            <a:off x="8077199" y="2904652"/>
            <a:ext cx="3635375" cy="2989521"/>
          </a:xfrm>
          <a:solidFill>
            <a:schemeClr val="accent1">
              <a:lumMod val="20000"/>
              <a:lumOff val="80000"/>
            </a:schemeClr>
          </a:solidFill>
        </p:spPr>
        <p:txBody>
          <a:bodyPr lIns="144000" tIns="144000" rIns="144000" bIns="144000">
            <a:normAutofit/>
          </a:bodyPr>
          <a:lstStyle>
            <a:lvl1pPr marL="171450" indent="-171450">
              <a:buFont typeface="Arial" panose="020B0604020202020204" pitchFamily="34" charset="0"/>
              <a:buChar char="•"/>
              <a:defRPr sz="1600" b="0" i="0">
                <a:solidFill>
                  <a:schemeClr val="tx1"/>
                </a:solidFill>
                <a:latin typeface="Arial" panose="020B0604020202020204" pitchFamily="34" charset="0"/>
                <a:ea typeface="Roboto Light" panose="02000000000000000000" pitchFamily="2" charset="0"/>
              </a:defRPr>
            </a:lvl1pPr>
          </a:lstStyle>
          <a:p>
            <a:pPr marL="171450" marR="0" lvl="0" indent="-171450" algn="l" defTabSz="914400" rtl="0" eaLnBrk="1" fontAlgn="auto" latinLnBrk="0" hangingPunct="1">
              <a:lnSpc>
                <a:spcPct val="90000"/>
              </a:lnSpc>
              <a:spcBef>
                <a:spcPts val="1000"/>
              </a:spcBef>
              <a:spcAft>
                <a:spcPts val="0"/>
              </a:spcAft>
              <a:buClrTx/>
              <a:buSzTx/>
              <a:tabLst/>
              <a:defRPr/>
            </a:pPr>
            <a:r>
              <a:rPr lang="en-GB" dirty="0"/>
              <a:t>Body text goes here</a:t>
            </a:r>
          </a:p>
        </p:txBody>
      </p:sp>
      <p:sp>
        <p:nvSpPr>
          <p:cNvPr id="13" name="Text Placeholder 7">
            <a:extLst>
              <a:ext uri="{FF2B5EF4-FFF2-40B4-BE49-F238E27FC236}">
                <a16:creationId xmlns:a16="http://schemas.microsoft.com/office/drawing/2014/main" id="{D403CFF0-6524-64E1-2DFD-9E217EA9C434}"/>
              </a:ext>
            </a:extLst>
          </p:cNvPr>
          <p:cNvSpPr>
            <a:spLocks noGrp="1"/>
          </p:cNvSpPr>
          <p:nvPr>
            <p:ph type="body" sz="quarter" idx="19" hasCustomPrompt="1"/>
          </p:nvPr>
        </p:nvSpPr>
        <p:spPr>
          <a:xfrm>
            <a:off x="8077199" y="1976438"/>
            <a:ext cx="3635375" cy="844810"/>
          </a:xfrm>
          <a:solidFill>
            <a:schemeClr val="accent1"/>
          </a:solidFill>
        </p:spPr>
        <p:txBody>
          <a:bodyPr lIns="144000" tIns="144000" rIns="144000" bIns="144000">
            <a:spAutoFit/>
          </a:bodyPr>
          <a:lstStyle>
            <a:lvl1pPr marL="0" indent="0">
              <a:buNone/>
              <a:defRPr sz="2000" b="1" i="0">
                <a:solidFill>
                  <a:schemeClr val="bg1"/>
                </a:solidFill>
                <a:latin typeface="Arial" panose="020B0604020202020204" pitchFamily="34" charset="0"/>
                <a:ea typeface="Roboto Medium" panose="02000000000000000000" pitchFamily="2" charset="0"/>
              </a:defRPr>
            </a:lvl1pPr>
          </a:lstStyle>
          <a:p>
            <a:pPr lvl="0"/>
            <a:r>
              <a:rPr lang="en-GB" dirty="0"/>
              <a:t>Heading goes here</a:t>
            </a:r>
            <a:br>
              <a:rPr lang="en-GB" dirty="0"/>
            </a:br>
            <a:r>
              <a:rPr lang="en-GB" dirty="0"/>
              <a:t>Line two goes here</a:t>
            </a:r>
            <a:endParaRPr lang="en-US" dirty="0"/>
          </a:p>
        </p:txBody>
      </p:sp>
      <p:pic>
        <p:nvPicPr>
          <p:cNvPr id="4" name="Picture 3" descr="A blue text on a black background&#10;&#10;Description automatically generated">
            <a:extLst>
              <a:ext uri="{FF2B5EF4-FFF2-40B4-BE49-F238E27FC236}">
                <a16:creationId xmlns:a16="http://schemas.microsoft.com/office/drawing/2014/main" id="{E5C7CA0E-4D78-EA87-6A71-803F64D9063E}"/>
              </a:ext>
            </a:extLst>
          </p:cNvPr>
          <p:cNvPicPr>
            <a:picLocks noChangeAspect="1"/>
          </p:cNvPicPr>
          <p:nvPr userDrawn="1"/>
        </p:nvPicPr>
        <p:blipFill>
          <a:blip r:embed="rId2"/>
          <a:stretch>
            <a:fillRect/>
          </a:stretch>
        </p:blipFill>
        <p:spPr>
          <a:xfrm>
            <a:off x="479425" y="6140449"/>
            <a:ext cx="1602355" cy="473076"/>
          </a:xfrm>
          <a:prstGeom prst="rect">
            <a:avLst/>
          </a:prstGeom>
        </p:spPr>
      </p:pic>
    </p:spTree>
    <p:extLst>
      <p:ext uri="{BB962C8B-B14F-4D97-AF65-F5344CB8AC3E}">
        <p14:creationId xmlns:p14="http://schemas.microsoft.com/office/powerpoint/2010/main" val="2925332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_9">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4DF92-B33E-3FE3-1E09-34FA5B943C21}"/>
              </a:ext>
            </a:extLst>
          </p:cNvPr>
          <p:cNvSpPr>
            <a:spLocks noGrp="1"/>
          </p:cNvSpPr>
          <p:nvPr>
            <p:ph type="title" hasCustomPrompt="1"/>
          </p:nvPr>
        </p:nvSpPr>
        <p:spPr/>
        <p:txBody>
          <a:bodyPr>
            <a:normAutofit/>
          </a:bodyPr>
          <a:lstStyle>
            <a:lvl1pPr>
              <a:defRPr sz="3600" b="1" i="0">
                <a:solidFill>
                  <a:schemeClr val="accent1"/>
                </a:solidFill>
                <a:latin typeface="Arial" panose="020B0604020202020204" pitchFamily="34" charset="0"/>
                <a:ea typeface="Roboto Medium" panose="02000000000000000000" pitchFamily="2" charset="0"/>
              </a:defRPr>
            </a:lvl1pPr>
          </a:lstStyle>
          <a:p>
            <a:r>
              <a:rPr lang="en-GB" dirty="0"/>
              <a:t>Page heading goes here</a:t>
            </a:r>
            <a:br>
              <a:rPr lang="en-GB" dirty="0"/>
            </a:br>
            <a:r>
              <a:rPr lang="en-GB" dirty="0"/>
              <a:t>Line two goes here</a:t>
            </a:r>
            <a:endParaRPr lang="en-US" dirty="0"/>
          </a:p>
        </p:txBody>
      </p:sp>
      <p:sp>
        <p:nvSpPr>
          <p:cNvPr id="6" name="Slide Number Placeholder 5">
            <a:extLst>
              <a:ext uri="{FF2B5EF4-FFF2-40B4-BE49-F238E27FC236}">
                <a16:creationId xmlns:a16="http://schemas.microsoft.com/office/drawing/2014/main" id="{5059B2FE-770F-9ACF-B8C3-DD04E837EE25}"/>
              </a:ext>
            </a:extLst>
          </p:cNvPr>
          <p:cNvSpPr>
            <a:spLocks noGrp="1"/>
          </p:cNvSpPr>
          <p:nvPr>
            <p:ph type="sldNum" sz="quarter" idx="12"/>
          </p:nvPr>
        </p:nvSpPr>
        <p:spPr/>
        <p:txBody>
          <a:bodyPr/>
          <a:lstStyle>
            <a:lvl1pPr>
              <a:defRPr b="0" i="0"/>
            </a:lvl1pPr>
          </a:lstStyle>
          <a:p>
            <a:fld id="{883E4E54-168A-1C4B-8D8F-883A91CC7FF3}" type="slidenum">
              <a:rPr lang="en-US" smtClean="0"/>
              <a:pPr/>
              <a:t>‹#›</a:t>
            </a:fld>
            <a:endParaRPr lang="en-US" dirty="0"/>
          </a:p>
        </p:txBody>
      </p:sp>
      <p:sp>
        <p:nvSpPr>
          <p:cNvPr id="10" name="Content Placeholder 2">
            <a:extLst>
              <a:ext uri="{FF2B5EF4-FFF2-40B4-BE49-F238E27FC236}">
                <a16:creationId xmlns:a16="http://schemas.microsoft.com/office/drawing/2014/main" id="{C45024DC-853E-B3D2-B2D9-C2B41134F8FD}"/>
              </a:ext>
            </a:extLst>
          </p:cNvPr>
          <p:cNvSpPr>
            <a:spLocks noGrp="1"/>
          </p:cNvSpPr>
          <p:nvPr>
            <p:ph idx="14" hasCustomPrompt="1"/>
          </p:nvPr>
        </p:nvSpPr>
        <p:spPr>
          <a:xfrm>
            <a:off x="479425" y="2916285"/>
            <a:ext cx="3635375" cy="2990245"/>
          </a:xfrm>
          <a:noFill/>
        </p:spPr>
        <p:txBody>
          <a:bodyPr lIns="144000" tIns="144000" rIns="144000" bIns="144000">
            <a:normAutofit/>
          </a:bodyPr>
          <a:lstStyle>
            <a:lvl1pPr marL="171450" indent="-171450">
              <a:buClr>
                <a:schemeClr val="accent1"/>
              </a:buClr>
              <a:buFont typeface="Arial" panose="020B0604020202020204" pitchFamily="34" charset="0"/>
              <a:buChar char="•"/>
              <a:defRPr sz="1600" b="0" i="0">
                <a:solidFill>
                  <a:schemeClr val="tx1"/>
                </a:solidFill>
                <a:latin typeface="Arial" panose="020B0604020202020204" pitchFamily="34" charset="0"/>
                <a:ea typeface="Roboto Light" panose="02000000000000000000" pitchFamily="2" charset="0"/>
              </a:defRPr>
            </a:lvl1pPr>
          </a:lstStyle>
          <a:p>
            <a:pPr marL="171450" marR="0" lvl="0" indent="-171450" algn="l" defTabSz="914400" rtl="0" eaLnBrk="1" fontAlgn="auto" latinLnBrk="0" hangingPunct="1">
              <a:lnSpc>
                <a:spcPct val="90000"/>
              </a:lnSpc>
              <a:spcBef>
                <a:spcPts val="1000"/>
              </a:spcBef>
              <a:spcAft>
                <a:spcPts val="0"/>
              </a:spcAft>
              <a:buClrTx/>
              <a:buSzTx/>
              <a:tabLst/>
              <a:defRPr/>
            </a:pPr>
            <a:r>
              <a:rPr lang="en-GB" dirty="0"/>
              <a:t>Body text goes here</a:t>
            </a:r>
          </a:p>
        </p:txBody>
      </p:sp>
      <p:sp>
        <p:nvSpPr>
          <p:cNvPr id="11" name="Text Placeholder 7">
            <a:extLst>
              <a:ext uri="{FF2B5EF4-FFF2-40B4-BE49-F238E27FC236}">
                <a16:creationId xmlns:a16="http://schemas.microsoft.com/office/drawing/2014/main" id="{DADF557E-527F-6D55-A124-1C85A864EC60}"/>
              </a:ext>
            </a:extLst>
          </p:cNvPr>
          <p:cNvSpPr>
            <a:spLocks noGrp="1"/>
          </p:cNvSpPr>
          <p:nvPr>
            <p:ph type="body" sz="quarter" idx="15" hasCustomPrompt="1"/>
          </p:nvPr>
        </p:nvSpPr>
        <p:spPr>
          <a:xfrm>
            <a:off x="479425" y="1976438"/>
            <a:ext cx="3635375" cy="844810"/>
          </a:xfrm>
          <a:solidFill>
            <a:schemeClr val="accent6"/>
          </a:solidFill>
        </p:spPr>
        <p:txBody>
          <a:bodyPr lIns="144000" tIns="144000" rIns="144000" bIns="144000">
            <a:spAutoFit/>
          </a:bodyPr>
          <a:lstStyle>
            <a:lvl1pPr marL="0" indent="0">
              <a:buNone/>
              <a:defRPr sz="2000" b="1" i="0">
                <a:solidFill>
                  <a:schemeClr val="bg1"/>
                </a:solidFill>
                <a:latin typeface="Arial" panose="020B0604020202020204" pitchFamily="34" charset="0"/>
                <a:ea typeface="Roboto Medium" panose="02000000000000000000" pitchFamily="2" charset="0"/>
              </a:defRPr>
            </a:lvl1pPr>
          </a:lstStyle>
          <a:p>
            <a:pPr lvl="0"/>
            <a:r>
              <a:rPr lang="en-GB" dirty="0"/>
              <a:t>Heading goes here</a:t>
            </a:r>
            <a:br>
              <a:rPr lang="en-GB" dirty="0"/>
            </a:br>
            <a:r>
              <a:rPr lang="en-GB" dirty="0"/>
              <a:t>Line two goes here</a:t>
            </a:r>
            <a:endParaRPr lang="en-US" dirty="0"/>
          </a:p>
        </p:txBody>
      </p:sp>
      <p:sp>
        <p:nvSpPr>
          <p:cNvPr id="8" name="Content Placeholder 2">
            <a:extLst>
              <a:ext uri="{FF2B5EF4-FFF2-40B4-BE49-F238E27FC236}">
                <a16:creationId xmlns:a16="http://schemas.microsoft.com/office/drawing/2014/main" id="{C37F1B31-F68B-EAC4-7784-2CF94BC0C376}"/>
              </a:ext>
            </a:extLst>
          </p:cNvPr>
          <p:cNvSpPr>
            <a:spLocks noGrp="1"/>
          </p:cNvSpPr>
          <p:nvPr>
            <p:ph idx="16" hasCustomPrompt="1"/>
          </p:nvPr>
        </p:nvSpPr>
        <p:spPr>
          <a:xfrm>
            <a:off x="4278312" y="2916285"/>
            <a:ext cx="3635375" cy="2990245"/>
          </a:xfrm>
          <a:noFill/>
        </p:spPr>
        <p:txBody>
          <a:bodyPr lIns="144000" tIns="144000" rIns="144000" bIns="144000">
            <a:normAutofit/>
          </a:bodyPr>
          <a:lstStyle>
            <a:lvl1pPr marL="171450" indent="-171450">
              <a:buClr>
                <a:schemeClr val="accent1"/>
              </a:buClr>
              <a:buFont typeface="Arial" panose="020B0604020202020204" pitchFamily="34" charset="0"/>
              <a:buChar char="•"/>
              <a:defRPr sz="1600" b="0" i="0">
                <a:solidFill>
                  <a:schemeClr val="tx1"/>
                </a:solidFill>
                <a:latin typeface="Arial" panose="020B0604020202020204" pitchFamily="34" charset="0"/>
                <a:ea typeface="Roboto Light" panose="02000000000000000000" pitchFamily="2" charset="0"/>
              </a:defRPr>
            </a:lvl1pPr>
          </a:lstStyle>
          <a:p>
            <a:pPr marL="171450" marR="0" lvl="0" indent="-171450" algn="l" defTabSz="914400" rtl="0" eaLnBrk="1" fontAlgn="auto" latinLnBrk="0" hangingPunct="1">
              <a:lnSpc>
                <a:spcPct val="90000"/>
              </a:lnSpc>
              <a:spcBef>
                <a:spcPts val="1000"/>
              </a:spcBef>
              <a:spcAft>
                <a:spcPts val="0"/>
              </a:spcAft>
              <a:buClrTx/>
              <a:buSzTx/>
              <a:tabLst/>
              <a:defRPr/>
            </a:pPr>
            <a:r>
              <a:rPr lang="en-GB" dirty="0"/>
              <a:t>Body text goes here</a:t>
            </a:r>
          </a:p>
        </p:txBody>
      </p:sp>
      <p:sp>
        <p:nvSpPr>
          <p:cNvPr id="9" name="Text Placeholder 7">
            <a:extLst>
              <a:ext uri="{FF2B5EF4-FFF2-40B4-BE49-F238E27FC236}">
                <a16:creationId xmlns:a16="http://schemas.microsoft.com/office/drawing/2014/main" id="{9F77DE87-C79E-DECF-658B-90AE4E02424A}"/>
              </a:ext>
            </a:extLst>
          </p:cNvPr>
          <p:cNvSpPr>
            <a:spLocks noGrp="1"/>
          </p:cNvSpPr>
          <p:nvPr>
            <p:ph type="body" sz="quarter" idx="17" hasCustomPrompt="1"/>
          </p:nvPr>
        </p:nvSpPr>
        <p:spPr>
          <a:xfrm>
            <a:off x="4278312" y="1976438"/>
            <a:ext cx="3635375" cy="844810"/>
          </a:xfrm>
          <a:solidFill>
            <a:schemeClr val="accent6"/>
          </a:solidFill>
        </p:spPr>
        <p:txBody>
          <a:bodyPr lIns="144000" tIns="144000" rIns="144000" bIns="144000">
            <a:spAutoFit/>
          </a:bodyPr>
          <a:lstStyle>
            <a:lvl1pPr marL="0" indent="0">
              <a:buNone/>
              <a:defRPr sz="2000" b="1" i="0">
                <a:solidFill>
                  <a:schemeClr val="bg1"/>
                </a:solidFill>
                <a:latin typeface="Arial" panose="020B0604020202020204" pitchFamily="34" charset="0"/>
                <a:ea typeface="Roboto Medium" panose="02000000000000000000" pitchFamily="2" charset="0"/>
              </a:defRPr>
            </a:lvl1pPr>
          </a:lstStyle>
          <a:p>
            <a:pPr lvl="0"/>
            <a:r>
              <a:rPr lang="en-GB" dirty="0"/>
              <a:t>Heading goes here</a:t>
            </a:r>
            <a:br>
              <a:rPr lang="en-GB" dirty="0"/>
            </a:br>
            <a:r>
              <a:rPr lang="en-GB" dirty="0"/>
              <a:t>Line two goes here</a:t>
            </a:r>
            <a:endParaRPr lang="en-US" dirty="0"/>
          </a:p>
        </p:txBody>
      </p:sp>
      <p:sp>
        <p:nvSpPr>
          <p:cNvPr id="12" name="Content Placeholder 2">
            <a:extLst>
              <a:ext uri="{FF2B5EF4-FFF2-40B4-BE49-F238E27FC236}">
                <a16:creationId xmlns:a16="http://schemas.microsoft.com/office/drawing/2014/main" id="{88AB6482-76C9-7F8D-E534-CF27E8A09026}"/>
              </a:ext>
            </a:extLst>
          </p:cNvPr>
          <p:cNvSpPr>
            <a:spLocks noGrp="1"/>
          </p:cNvSpPr>
          <p:nvPr>
            <p:ph idx="18" hasCustomPrompt="1"/>
          </p:nvPr>
        </p:nvSpPr>
        <p:spPr>
          <a:xfrm>
            <a:off x="8077199" y="2916285"/>
            <a:ext cx="3635375" cy="2990245"/>
          </a:xfrm>
          <a:noFill/>
        </p:spPr>
        <p:txBody>
          <a:bodyPr lIns="144000" tIns="144000" rIns="144000" bIns="144000">
            <a:normAutofit/>
          </a:bodyPr>
          <a:lstStyle>
            <a:lvl1pPr marL="171450" indent="-171450">
              <a:buClr>
                <a:schemeClr val="accent1"/>
              </a:buClr>
              <a:buFont typeface="Arial" panose="020B0604020202020204" pitchFamily="34" charset="0"/>
              <a:buChar char="•"/>
              <a:defRPr sz="1600" b="0" i="0">
                <a:solidFill>
                  <a:schemeClr val="tx1"/>
                </a:solidFill>
                <a:latin typeface="Arial" panose="020B0604020202020204" pitchFamily="34" charset="0"/>
                <a:ea typeface="Roboto Light" panose="02000000000000000000" pitchFamily="2" charset="0"/>
              </a:defRPr>
            </a:lvl1pPr>
          </a:lstStyle>
          <a:p>
            <a:pPr marL="171450" marR="0" lvl="0" indent="-171450" algn="l" defTabSz="914400" rtl="0" eaLnBrk="1" fontAlgn="auto" latinLnBrk="0" hangingPunct="1">
              <a:lnSpc>
                <a:spcPct val="90000"/>
              </a:lnSpc>
              <a:spcBef>
                <a:spcPts val="1000"/>
              </a:spcBef>
              <a:spcAft>
                <a:spcPts val="0"/>
              </a:spcAft>
              <a:buClrTx/>
              <a:buSzTx/>
              <a:tabLst/>
              <a:defRPr/>
            </a:pPr>
            <a:r>
              <a:rPr lang="en-GB" dirty="0"/>
              <a:t>Body text goes here</a:t>
            </a:r>
          </a:p>
        </p:txBody>
      </p:sp>
      <p:sp>
        <p:nvSpPr>
          <p:cNvPr id="13" name="Text Placeholder 7">
            <a:extLst>
              <a:ext uri="{FF2B5EF4-FFF2-40B4-BE49-F238E27FC236}">
                <a16:creationId xmlns:a16="http://schemas.microsoft.com/office/drawing/2014/main" id="{D403CFF0-6524-64E1-2DFD-9E217EA9C434}"/>
              </a:ext>
            </a:extLst>
          </p:cNvPr>
          <p:cNvSpPr>
            <a:spLocks noGrp="1"/>
          </p:cNvSpPr>
          <p:nvPr>
            <p:ph type="body" sz="quarter" idx="19" hasCustomPrompt="1"/>
          </p:nvPr>
        </p:nvSpPr>
        <p:spPr>
          <a:xfrm>
            <a:off x="8077199" y="1976438"/>
            <a:ext cx="3635375" cy="844810"/>
          </a:xfrm>
          <a:solidFill>
            <a:schemeClr val="accent6"/>
          </a:solidFill>
        </p:spPr>
        <p:txBody>
          <a:bodyPr lIns="144000" tIns="144000" rIns="144000" bIns="144000">
            <a:spAutoFit/>
          </a:bodyPr>
          <a:lstStyle>
            <a:lvl1pPr marL="0" indent="0">
              <a:buNone/>
              <a:defRPr sz="2000" b="1" i="0">
                <a:solidFill>
                  <a:schemeClr val="bg1"/>
                </a:solidFill>
                <a:latin typeface="Arial" panose="020B0604020202020204" pitchFamily="34" charset="0"/>
                <a:ea typeface="Roboto Medium" panose="02000000000000000000" pitchFamily="2" charset="0"/>
              </a:defRPr>
            </a:lvl1pPr>
          </a:lstStyle>
          <a:p>
            <a:pPr lvl="0"/>
            <a:r>
              <a:rPr lang="en-GB" dirty="0"/>
              <a:t>Heading goes here</a:t>
            </a:r>
            <a:br>
              <a:rPr lang="en-GB" dirty="0"/>
            </a:br>
            <a:r>
              <a:rPr lang="en-GB" dirty="0"/>
              <a:t>Line two goes here</a:t>
            </a:r>
            <a:endParaRPr lang="en-US" dirty="0"/>
          </a:p>
        </p:txBody>
      </p:sp>
      <p:pic>
        <p:nvPicPr>
          <p:cNvPr id="4" name="Picture 3" descr="A blue text on a black background&#10;&#10;Description automatically generated">
            <a:extLst>
              <a:ext uri="{FF2B5EF4-FFF2-40B4-BE49-F238E27FC236}">
                <a16:creationId xmlns:a16="http://schemas.microsoft.com/office/drawing/2014/main" id="{07133D54-0F42-B763-8D78-064234CEF7D7}"/>
              </a:ext>
            </a:extLst>
          </p:cNvPr>
          <p:cNvPicPr>
            <a:picLocks noChangeAspect="1"/>
          </p:cNvPicPr>
          <p:nvPr userDrawn="1"/>
        </p:nvPicPr>
        <p:blipFill>
          <a:blip r:embed="rId2"/>
          <a:stretch>
            <a:fillRect/>
          </a:stretch>
        </p:blipFill>
        <p:spPr>
          <a:xfrm>
            <a:off x="479425" y="6140449"/>
            <a:ext cx="1602355" cy="473076"/>
          </a:xfrm>
          <a:prstGeom prst="rect">
            <a:avLst/>
          </a:prstGeom>
        </p:spPr>
      </p:pic>
    </p:spTree>
    <p:extLst>
      <p:ext uri="{BB962C8B-B14F-4D97-AF65-F5344CB8AC3E}">
        <p14:creationId xmlns:p14="http://schemas.microsoft.com/office/powerpoint/2010/main" val="3063207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2">
    <p:spTree>
      <p:nvGrpSpPr>
        <p:cNvPr id="1" name=""/>
        <p:cNvGrpSpPr/>
        <p:nvPr/>
      </p:nvGrpSpPr>
      <p:grpSpPr>
        <a:xfrm>
          <a:off x="0" y="0"/>
          <a:ext cx="0" cy="0"/>
          <a:chOff x="0" y="0"/>
          <a:chExt cx="0" cy="0"/>
        </a:xfrm>
      </p:grpSpPr>
      <p:pic>
        <p:nvPicPr>
          <p:cNvPr id="9" name="Picture 8" descr="A blue circle with black border&#10;&#10;Description automatically generated">
            <a:extLst>
              <a:ext uri="{FF2B5EF4-FFF2-40B4-BE49-F238E27FC236}">
                <a16:creationId xmlns:a16="http://schemas.microsoft.com/office/drawing/2014/main" id="{9FAD2678-A50B-A7C5-90D7-496995442523}"/>
              </a:ext>
            </a:extLst>
          </p:cNvPr>
          <p:cNvPicPr>
            <a:picLocks noChangeAspect="1"/>
          </p:cNvPicPr>
          <p:nvPr userDrawn="1"/>
        </p:nvPicPr>
        <p:blipFill>
          <a:blip r:embed="rId2" r:link="rId3"/>
          <a:stretch>
            <a:fillRect/>
          </a:stretch>
        </p:blipFill>
        <p:spPr>
          <a:xfrm>
            <a:off x="9613900" y="711200"/>
            <a:ext cx="2578100" cy="6146800"/>
          </a:xfrm>
          <a:prstGeom prst="rect">
            <a:avLst/>
          </a:prstGeom>
        </p:spPr>
      </p:pic>
      <p:sp>
        <p:nvSpPr>
          <p:cNvPr id="2" name="Title 1">
            <a:extLst>
              <a:ext uri="{FF2B5EF4-FFF2-40B4-BE49-F238E27FC236}">
                <a16:creationId xmlns:a16="http://schemas.microsoft.com/office/drawing/2014/main" id="{B8FB985C-C5EC-788E-D271-976D3B2742EA}"/>
              </a:ext>
            </a:extLst>
          </p:cNvPr>
          <p:cNvSpPr>
            <a:spLocks noGrp="1"/>
          </p:cNvSpPr>
          <p:nvPr>
            <p:ph type="ctrTitle" hasCustomPrompt="1"/>
          </p:nvPr>
        </p:nvSpPr>
        <p:spPr>
          <a:xfrm>
            <a:off x="479425" y="2928323"/>
            <a:ext cx="8556999" cy="1734982"/>
          </a:xfrm>
        </p:spPr>
        <p:txBody>
          <a:bodyPr anchor="b">
            <a:normAutofit/>
          </a:bodyPr>
          <a:lstStyle>
            <a:lvl1pPr algn="l">
              <a:defRPr sz="5000" b="1" i="0">
                <a:solidFill>
                  <a:schemeClr val="accent1"/>
                </a:solidFill>
                <a:latin typeface="Arial" panose="020B0604020202020204" pitchFamily="34" charset="0"/>
                <a:ea typeface="Roboto Medium" panose="02000000000000000000" pitchFamily="2" charset="0"/>
              </a:defRPr>
            </a:lvl1pPr>
          </a:lstStyle>
          <a:p>
            <a:r>
              <a:rPr lang="en-GB" dirty="0"/>
              <a:t>Heading goes here</a:t>
            </a:r>
            <a:br>
              <a:rPr lang="en-GB" dirty="0"/>
            </a:br>
            <a:r>
              <a:rPr lang="en-GB" dirty="0"/>
              <a:t>Line two goes here</a:t>
            </a:r>
            <a:endParaRPr lang="en-US" dirty="0"/>
          </a:p>
        </p:txBody>
      </p:sp>
      <p:sp>
        <p:nvSpPr>
          <p:cNvPr id="3" name="Subtitle 2">
            <a:extLst>
              <a:ext uri="{FF2B5EF4-FFF2-40B4-BE49-F238E27FC236}">
                <a16:creationId xmlns:a16="http://schemas.microsoft.com/office/drawing/2014/main" id="{48712784-723C-075B-39DA-080BB52202E8}"/>
              </a:ext>
            </a:extLst>
          </p:cNvPr>
          <p:cNvSpPr>
            <a:spLocks noGrp="1"/>
          </p:cNvSpPr>
          <p:nvPr>
            <p:ph type="subTitle" idx="1" hasCustomPrompt="1"/>
          </p:nvPr>
        </p:nvSpPr>
        <p:spPr>
          <a:xfrm>
            <a:off x="479425" y="4831723"/>
            <a:ext cx="8556999" cy="706490"/>
          </a:xfrm>
        </p:spPr>
        <p:txBody>
          <a:bodyPr>
            <a:noAutofit/>
          </a:bodyPr>
          <a:lstStyle>
            <a:lvl1pPr marL="0" indent="0" algn="l">
              <a:buNone/>
              <a:defRPr sz="2800" b="0"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Subheading goes here</a:t>
            </a:r>
            <a:br>
              <a:rPr lang="en-US" dirty="0"/>
            </a:br>
            <a:r>
              <a:rPr lang="en-US" dirty="0"/>
              <a:t>Line two goes here</a:t>
            </a:r>
          </a:p>
        </p:txBody>
      </p:sp>
      <p:sp>
        <p:nvSpPr>
          <p:cNvPr id="17" name="Text Placeholder 16">
            <a:extLst>
              <a:ext uri="{FF2B5EF4-FFF2-40B4-BE49-F238E27FC236}">
                <a16:creationId xmlns:a16="http://schemas.microsoft.com/office/drawing/2014/main" id="{275F81B9-BFAC-56D4-5FC3-0D1E78FCC32B}"/>
              </a:ext>
            </a:extLst>
          </p:cNvPr>
          <p:cNvSpPr>
            <a:spLocks noGrp="1"/>
          </p:cNvSpPr>
          <p:nvPr>
            <p:ph type="body" sz="quarter" idx="10" hasCustomPrompt="1"/>
          </p:nvPr>
        </p:nvSpPr>
        <p:spPr>
          <a:xfrm>
            <a:off x="479425" y="6067586"/>
            <a:ext cx="5616575" cy="277652"/>
          </a:xfrm>
        </p:spPr>
        <p:txBody>
          <a:bodyPr>
            <a:normAutofit/>
          </a:bodyPr>
          <a:lstStyle>
            <a:lvl1pPr marL="0" indent="0">
              <a:buNone/>
              <a:defRPr sz="1400" b="0" i="0"/>
            </a:lvl1pPr>
          </a:lstStyle>
          <a:p>
            <a:pPr lvl="0"/>
            <a:r>
              <a:rPr lang="en-GB" dirty="0"/>
              <a:t>February 2024</a:t>
            </a:r>
            <a:endParaRPr lang="en-US" dirty="0"/>
          </a:p>
        </p:txBody>
      </p:sp>
      <p:pic>
        <p:nvPicPr>
          <p:cNvPr id="5" name="Picture 4" descr="A blue text on a black background&#10;&#10;Description automatically generated">
            <a:extLst>
              <a:ext uri="{FF2B5EF4-FFF2-40B4-BE49-F238E27FC236}">
                <a16:creationId xmlns:a16="http://schemas.microsoft.com/office/drawing/2014/main" id="{DC7275D8-17EF-4873-9014-D1DA14FA97E4}"/>
              </a:ext>
            </a:extLst>
          </p:cNvPr>
          <p:cNvPicPr>
            <a:picLocks noChangeAspect="1"/>
          </p:cNvPicPr>
          <p:nvPr userDrawn="1"/>
        </p:nvPicPr>
        <p:blipFill>
          <a:blip r:embed="rId4"/>
          <a:stretch>
            <a:fillRect/>
          </a:stretch>
        </p:blipFill>
        <p:spPr>
          <a:xfrm>
            <a:off x="489488" y="512763"/>
            <a:ext cx="2648919" cy="782061"/>
          </a:xfrm>
          <a:prstGeom prst="rect">
            <a:avLst/>
          </a:prstGeom>
        </p:spPr>
      </p:pic>
      <p:pic>
        <p:nvPicPr>
          <p:cNvPr id="6" name="Picture 5">
            <a:extLst>
              <a:ext uri="{FF2B5EF4-FFF2-40B4-BE49-F238E27FC236}">
                <a16:creationId xmlns:a16="http://schemas.microsoft.com/office/drawing/2014/main" id="{881D3518-417C-655E-767E-3D85A53DF4F0}"/>
              </a:ext>
            </a:extLst>
          </p:cNvPr>
          <p:cNvPicPr>
            <a:picLocks noChangeAspect="1"/>
          </p:cNvPicPr>
          <p:nvPr userDrawn="1"/>
        </p:nvPicPr>
        <p:blipFill>
          <a:blip r:embed="rId5"/>
          <a:stretch>
            <a:fillRect/>
          </a:stretch>
        </p:blipFill>
        <p:spPr>
          <a:xfrm>
            <a:off x="8205437" y="-532458"/>
            <a:ext cx="7076268" cy="3980927"/>
          </a:xfrm>
          <a:prstGeom prst="rect">
            <a:avLst/>
          </a:prstGeom>
        </p:spPr>
      </p:pic>
    </p:spTree>
    <p:extLst>
      <p:ext uri="{BB962C8B-B14F-4D97-AF65-F5344CB8AC3E}">
        <p14:creationId xmlns:p14="http://schemas.microsoft.com/office/powerpoint/2010/main" val="2960551634"/>
      </p:ext>
    </p:extLst>
  </p:cSld>
  <p:clrMapOvr>
    <a:masterClrMapping/>
  </p:clrMapOvr>
  <p:extLst>
    <p:ext uri="{DCECCB84-F9BA-43D5-87BE-67443E8EF086}">
      <p15:sldGuideLst xmlns:p15="http://schemas.microsoft.com/office/powerpoint/2012/main">
        <p15:guide id="1" pos="737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descr="A blue text on a black background&#10;&#10;Description automatically generated">
            <a:extLst>
              <a:ext uri="{FF2B5EF4-FFF2-40B4-BE49-F238E27FC236}">
                <a16:creationId xmlns:a16="http://schemas.microsoft.com/office/drawing/2014/main" id="{215C911A-577C-B451-AE0E-2C2C79028C43}"/>
              </a:ext>
            </a:extLst>
          </p:cNvPr>
          <p:cNvPicPr>
            <a:picLocks noChangeAspect="1"/>
          </p:cNvPicPr>
          <p:nvPr userDrawn="1"/>
        </p:nvPicPr>
        <p:blipFill>
          <a:blip r:embed="rId2"/>
          <a:stretch>
            <a:fillRect/>
          </a:stretch>
        </p:blipFill>
        <p:spPr>
          <a:xfrm>
            <a:off x="9063656" y="512763"/>
            <a:ext cx="2648919" cy="782061"/>
          </a:xfrm>
          <a:prstGeom prst="rect">
            <a:avLst/>
          </a:prstGeom>
        </p:spPr>
      </p:pic>
      <p:sp>
        <p:nvSpPr>
          <p:cNvPr id="8" name="Text Placeholder 16">
            <a:extLst>
              <a:ext uri="{FF2B5EF4-FFF2-40B4-BE49-F238E27FC236}">
                <a16:creationId xmlns:a16="http://schemas.microsoft.com/office/drawing/2014/main" id="{A5A33EB3-854C-8C03-E594-8A84459D3E3A}"/>
              </a:ext>
            </a:extLst>
          </p:cNvPr>
          <p:cNvSpPr>
            <a:spLocks noGrp="1"/>
          </p:cNvSpPr>
          <p:nvPr>
            <p:ph type="body" sz="quarter" idx="10" hasCustomPrompt="1"/>
          </p:nvPr>
        </p:nvSpPr>
        <p:spPr>
          <a:xfrm>
            <a:off x="479425" y="5820629"/>
            <a:ext cx="5616575" cy="524609"/>
          </a:xfrm>
        </p:spPr>
        <p:txBody>
          <a:bodyPr>
            <a:noAutofit/>
          </a:bodyPr>
          <a:lstStyle>
            <a:lvl1pPr marL="0" indent="0">
              <a:buNone/>
              <a:defRPr sz="1600" b="0" i="0"/>
            </a:lvl1pPr>
          </a:lstStyle>
          <a:p>
            <a:pPr lvl="0"/>
            <a:r>
              <a:rPr lang="en-GB" dirty="0"/>
              <a:t>Contact information goes here</a:t>
            </a:r>
            <a:br>
              <a:rPr lang="en-GB" dirty="0"/>
            </a:br>
            <a:r>
              <a:rPr lang="en-GB" dirty="0"/>
              <a:t>Line two goes here</a:t>
            </a:r>
            <a:endParaRPr lang="en-US" dirty="0"/>
          </a:p>
        </p:txBody>
      </p:sp>
      <p:sp>
        <p:nvSpPr>
          <p:cNvPr id="9" name="Title 1">
            <a:extLst>
              <a:ext uri="{FF2B5EF4-FFF2-40B4-BE49-F238E27FC236}">
                <a16:creationId xmlns:a16="http://schemas.microsoft.com/office/drawing/2014/main" id="{D2312FE6-08A7-536C-40C6-D321E87C6D92}"/>
              </a:ext>
            </a:extLst>
          </p:cNvPr>
          <p:cNvSpPr>
            <a:spLocks noGrp="1"/>
          </p:cNvSpPr>
          <p:nvPr>
            <p:ph type="title" hasCustomPrompt="1"/>
          </p:nvPr>
        </p:nvSpPr>
        <p:spPr>
          <a:xfrm>
            <a:off x="479425" y="4538992"/>
            <a:ext cx="11233149" cy="1177925"/>
          </a:xfrm>
        </p:spPr>
        <p:txBody>
          <a:bodyPr anchor="b" anchorCtr="0">
            <a:normAutofit/>
          </a:bodyPr>
          <a:lstStyle>
            <a:lvl1pPr>
              <a:defRPr sz="5000" b="1" i="0">
                <a:latin typeface="Arial" panose="020B0604020202020204" pitchFamily="34" charset="0"/>
                <a:ea typeface="Roboto Medium" panose="02000000000000000000" pitchFamily="2" charset="0"/>
              </a:defRPr>
            </a:lvl1pPr>
          </a:lstStyle>
          <a:p>
            <a:r>
              <a:rPr lang="en-GB" dirty="0"/>
              <a:t>Thank you</a:t>
            </a:r>
            <a:endParaRPr lang="en-US" dirty="0"/>
          </a:p>
        </p:txBody>
      </p:sp>
    </p:spTree>
    <p:extLst>
      <p:ext uri="{BB962C8B-B14F-4D97-AF65-F5344CB8AC3E}">
        <p14:creationId xmlns:p14="http://schemas.microsoft.com/office/powerpoint/2010/main" val="2383375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_1">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D7E37D1-4C53-B9B6-6BEF-D0F7E3DB91A1}"/>
              </a:ext>
            </a:extLst>
          </p:cNvPr>
          <p:cNvSpPr>
            <a:spLocks noGrp="1"/>
          </p:cNvSpPr>
          <p:nvPr>
            <p:ph type="ctrTitle" hasCustomPrompt="1"/>
          </p:nvPr>
        </p:nvSpPr>
        <p:spPr>
          <a:xfrm>
            <a:off x="479425" y="2690275"/>
            <a:ext cx="9829800" cy="951827"/>
          </a:xfrm>
        </p:spPr>
        <p:txBody>
          <a:bodyPr anchor="b">
            <a:normAutofit/>
          </a:bodyPr>
          <a:lstStyle>
            <a:lvl1pPr algn="l">
              <a:defRPr sz="5000" b="1" i="0">
                <a:solidFill>
                  <a:schemeClr val="accent1"/>
                </a:solidFill>
                <a:latin typeface="Arial" panose="020B0604020202020204" pitchFamily="34" charset="0"/>
                <a:ea typeface="Roboto Medium" panose="02000000000000000000" pitchFamily="2" charset="0"/>
              </a:defRPr>
            </a:lvl1pPr>
          </a:lstStyle>
          <a:p>
            <a:r>
              <a:rPr lang="en-GB" dirty="0"/>
              <a:t>Section heading goes here</a:t>
            </a:r>
            <a:endParaRPr lang="en-US" dirty="0"/>
          </a:p>
        </p:txBody>
      </p:sp>
      <p:sp>
        <p:nvSpPr>
          <p:cNvPr id="9" name="Subtitle 2">
            <a:extLst>
              <a:ext uri="{FF2B5EF4-FFF2-40B4-BE49-F238E27FC236}">
                <a16:creationId xmlns:a16="http://schemas.microsoft.com/office/drawing/2014/main" id="{C4A7209C-25D9-213B-CE61-BCEB55ED2CAD}"/>
              </a:ext>
            </a:extLst>
          </p:cNvPr>
          <p:cNvSpPr>
            <a:spLocks noGrp="1"/>
          </p:cNvSpPr>
          <p:nvPr>
            <p:ph type="subTitle" idx="1" hasCustomPrompt="1"/>
          </p:nvPr>
        </p:nvSpPr>
        <p:spPr>
          <a:xfrm>
            <a:off x="479425" y="3752892"/>
            <a:ext cx="9829800" cy="462647"/>
          </a:xfrm>
        </p:spPr>
        <p:txBody>
          <a:bodyPr>
            <a:noAutofit/>
          </a:bodyPr>
          <a:lstStyle>
            <a:lvl1pPr marL="0" indent="0" algn="l">
              <a:buNone/>
              <a:defRPr sz="2000" b="0"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subheading goes here</a:t>
            </a:r>
          </a:p>
        </p:txBody>
      </p:sp>
      <p:sp>
        <p:nvSpPr>
          <p:cNvPr id="2" name="Slide Number Placeholder 5">
            <a:extLst>
              <a:ext uri="{FF2B5EF4-FFF2-40B4-BE49-F238E27FC236}">
                <a16:creationId xmlns:a16="http://schemas.microsoft.com/office/drawing/2014/main" id="{C5CFF04C-AEDF-86F6-1F5F-C7A51043C514}"/>
              </a:ext>
            </a:extLst>
          </p:cNvPr>
          <p:cNvSpPr>
            <a:spLocks noGrp="1"/>
          </p:cNvSpPr>
          <p:nvPr>
            <p:ph type="sldNum" sz="quarter" idx="12"/>
          </p:nvPr>
        </p:nvSpPr>
        <p:spPr>
          <a:xfrm>
            <a:off x="8969375" y="6356350"/>
            <a:ext cx="2743200" cy="365125"/>
          </a:xfrm>
        </p:spPr>
        <p:txBody>
          <a:bodyPr/>
          <a:lstStyle>
            <a:lvl1pPr>
              <a:defRPr b="0" i="0"/>
            </a:lvl1pPr>
          </a:lstStyle>
          <a:p>
            <a:fld id="{883E4E54-168A-1C4B-8D8F-883A91CC7FF3}" type="slidenum">
              <a:rPr lang="en-US" smtClean="0"/>
              <a:pPr/>
              <a:t>‹#›</a:t>
            </a:fld>
            <a:endParaRPr lang="en-US" dirty="0"/>
          </a:p>
        </p:txBody>
      </p:sp>
    </p:spTree>
    <p:extLst>
      <p:ext uri="{BB962C8B-B14F-4D97-AF65-F5344CB8AC3E}">
        <p14:creationId xmlns:p14="http://schemas.microsoft.com/office/powerpoint/2010/main" val="458463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_2">
    <p:bg>
      <p:bgPr>
        <a:solidFill>
          <a:schemeClr val="accent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D7E37D1-4C53-B9B6-6BEF-D0F7E3DB91A1}"/>
              </a:ext>
            </a:extLst>
          </p:cNvPr>
          <p:cNvSpPr>
            <a:spLocks noGrp="1"/>
          </p:cNvSpPr>
          <p:nvPr>
            <p:ph type="ctrTitle" hasCustomPrompt="1"/>
          </p:nvPr>
        </p:nvSpPr>
        <p:spPr>
          <a:xfrm>
            <a:off x="479425" y="2690275"/>
            <a:ext cx="9829800" cy="951827"/>
          </a:xfrm>
        </p:spPr>
        <p:txBody>
          <a:bodyPr anchor="b">
            <a:normAutofit/>
          </a:bodyPr>
          <a:lstStyle>
            <a:lvl1pPr algn="l">
              <a:defRPr sz="5000" b="1" i="0">
                <a:solidFill>
                  <a:schemeClr val="bg1"/>
                </a:solidFill>
                <a:latin typeface="Arial" panose="020B0604020202020204" pitchFamily="34" charset="0"/>
                <a:ea typeface="Roboto Medium" panose="02000000000000000000" pitchFamily="2" charset="0"/>
              </a:defRPr>
            </a:lvl1pPr>
          </a:lstStyle>
          <a:p>
            <a:r>
              <a:rPr lang="en-GB" dirty="0"/>
              <a:t>Section heading goes here</a:t>
            </a:r>
            <a:endParaRPr lang="en-US" dirty="0"/>
          </a:p>
        </p:txBody>
      </p:sp>
      <p:sp>
        <p:nvSpPr>
          <p:cNvPr id="9" name="Subtitle 2">
            <a:extLst>
              <a:ext uri="{FF2B5EF4-FFF2-40B4-BE49-F238E27FC236}">
                <a16:creationId xmlns:a16="http://schemas.microsoft.com/office/drawing/2014/main" id="{C4A7209C-25D9-213B-CE61-BCEB55ED2CAD}"/>
              </a:ext>
            </a:extLst>
          </p:cNvPr>
          <p:cNvSpPr>
            <a:spLocks noGrp="1"/>
          </p:cNvSpPr>
          <p:nvPr>
            <p:ph type="subTitle" idx="1" hasCustomPrompt="1"/>
          </p:nvPr>
        </p:nvSpPr>
        <p:spPr>
          <a:xfrm>
            <a:off x="479425" y="3752892"/>
            <a:ext cx="9829800" cy="462647"/>
          </a:xfrm>
        </p:spPr>
        <p:txBody>
          <a:bodyPr>
            <a:noAutofit/>
          </a:bodyPr>
          <a:lstStyle>
            <a:lvl1pPr marL="0" indent="0" algn="l">
              <a:buNone/>
              <a:defRPr sz="20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subheading goes here</a:t>
            </a:r>
          </a:p>
        </p:txBody>
      </p:sp>
      <p:sp>
        <p:nvSpPr>
          <p:cNvPr id="2" name="Slide Number Placeholder 5">
            <a:extLst>
              <a:ext uri="{FF2B5EF4-FFF2-40B4-BE49-F238E27FC236}">
                <a16:creationId xmlns:a16="http://schemas.microsoft.com/office/drawing/2014/main" id="{C5CFF04C-AEDF-86F6-1F5F-C7A51043C514}"/>
              </a:ext>
            </a:extLst>
          </p:cNvPr>
          <p:cNvSpPr>
            <a:spLocks noGrp="1"/>
          </p:cNvSpPr>
          <p:nvPr>
            <p:ph type="sldNum" sz="quarter" idx="12"/>
          </p:nvPr>
        </p:nvSpPr>
        <p:spPr>
          <a:xfrm>
            <a:off x="8969375" y="6356350"/>
            <a:ext cx="2743200" cy="365125"/>
          </a:xfrm>
        </p:spPr>
        <p:txBody>
          <a:bodyPr/>
          <a:lstStyle>
            <a:lvl1pPr>
              <a:defRPr b="0" i="0"/>
            </a:lvl1pPr>
          </a:lstStyle>
          <a:p>
            <a:fld id="{883E4E54-168A-1C4B-8D8F-883A91CC7FF3}" type="slidenum">
              <a:rPr lang="en-US" smtClean="0"/>
              <a:pPr/>
              <a:t>‹#›</a:t>
            </a:fld>
            <a:endParaRPr lang="en-US" dirty="0"/>
          </a:p>
        </p:txBody>
      </p:sp>
    </p:spTree>
    <p:extLst>
      <p:ext uri="{BB962C8B-B14F-4D97-AF65-F5344CB8AC3E}">
        <p14:creationId xmlns:p14="http://schemas.microsoft.com/office/powerpoint/2010/main" val="1804470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Break_2">
    <p:bg>
      <p:bgPr>
        <a:solidFill>
          <a:srgbClr val="7AB800"/>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D7E37D1-4C53-B9B6-6BEF-D0F7E3DB91A1}"/>
              </a:ext>
            </a:extLst>
          </p:cNvPr>
          <p:cNvSpPr>
            <a:spLocks noGrp="1"/>
          </p:cNvSpPr>
          <p:nvPr>
            <p:ph type="ctrTitle" hasCustomPrompt="1"/>
          </p:nvPr>
        </p:nvSpPr>
        <p:spPr>
          <a:xfrm>
            <a:off x="479425" y="2690275"/>
            <a:ext cx="9829800" cy="951827"/>
          </a:xfrm>
        </p:spPr>
        <p:txBody>
          <a:bodyPr anchor="b">
            <a:normAutofit/>
          </a:bodyPr>
          <a:lstStyle>
            <a:lvl1pPr algn="l">
              <a:defRPr sz="5000" b="1" i="0">
                <a:solidFill>
                  <a:schemeClr val="bg1"/>
                </a:solidFill>
                <a:latin typeface="Arial" panose="020B0604020202020204" pitchFamily="34" charset="0"/>
                <a:ea typeface="Roboto Medium" panose="02000000000000000000" pitchFamily="2" charset="0"/>
              </a:defRPr>
            </a:lvl1pPr>
          </a:lstStyle>
          <a:p>
            <a:r>
              <a:rPr lang="en-GB" dirty="0"/>
              <a:t>Section heading goes here</a:t>
            </a:r>
            <a:endParaRPr lang="en-US" dirty="0"/>
          </a:p>
        </p:txBody>
      </p:sp>
      <p:sp>
        <p:nvSpPr>
          <p:cNvPr id="9" name="Subtitle 2">
            <a:extLst>
              <a:ext uri="{FF2B5EF4-FFF2-40B4-BE49-F238E27FC236}">
                <a16:creationId xmlns:a16="http://schemas.microsoft.com/office/drawing/2014/main" id="{C4A7209C-25D9-213B-CE61-BCEB55ED2CAD}"/>
              </a:ext>
            </a:extLst>
          </p:cNvPr>
          <p:cNvSpPr>
            <a:spLocks noGrp="1"/>
          </p:cNvSpPr>
          <p:nvPr>
            <p:ph type="subTitle" idx="1" hasCustomPrompt="1"/>
          </p:nvPr>
        </p:nvSpPr>
        <p:spPr>
          <a:xfrm>
            <a:off x="479425" y="3752892"/>
            <a:ext cx="9829800" cy="462647"/>
          </a:xfrm>
        </p:spPr>
        <p:txBody>
          <a:bodyPr>
            <a:noAutofit/>
          </a:bodyPr>
          <a:lstStyle>
            <a:lvl1pPr marL="0" indent="0" algn="l">
              <a:buNone/>
              <a:defRPr sz="20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subheading goes here</a:t>
            </a:r>
          </a:p>
        </p:txBody>
      </p:sp>
      <p:sp>
        <p:nvSpPr>
          <p:cNvPr id="2" name="Slide Number Placeholder 5">
            <a:extLst>
              <a:ext uri="{FF2B5EF4-FFF2-40B4-BE49-F238E27FC236}">
                <a16:creationId xmlns:a16="http://schemas.microsoft.com/office/drawing/2014/main" id="{C5CFF04C-AEDF-86F6-1F5F-C7A51043C514}"/>
              </a:ext>
            </a:extLst>
          </p:cNvPr>
          <p:cNvSpPr>
            <a:spLocks noGrp="1"/>
          </p:cNvSpPr>
          <p:nvPr>
            <p:ph type="sldNum" sz="quarter" idx="12"/>
          </p:nvPr>
        </p:nvSpPr>
        <p:spPr>
          <a:xfrm>
            <a:off x="8969375" y="6356350"/>
            <a:ext cx="2743200" cy="365125"/>
          </a:xfrm>
        </p:spPr>
        <p:txBody>
          <a:bodyPr/>
          <a:lstStyle>
            <a:lvl1pPr>
              <a:defRPr b="0" i="0"/>
            </a:lvl1pPr>
          </a:lstStyle>
          <a:p>
            <a:fld id="{883E4E54-168A-1C4B-8D8F-883A91CC7FF3}" type="slidenum">
              <a:rPr lang="en-US" smtClean="0"/>
              <a:pPr/>
              <a:t>‹#›</a:t>
            </a:fld>
            <a:endParaRPr lang="en-US" dirty="0"/>
          </a:p>
        </p:txBody>
      </p:sp>
    </p:spTree>
    <p:extLst>
      <p:ext uri="{BB962C8B-B14F-4D97-AF65-F5344CB8AC3E}">
        <p14:creationId xmlns:p14="http://schemas.microsoft.com/office/powerpoint/2010/main" val="2769223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4DF92-B33E-3FE3-1E09-34FA5B943C21}"/>
              </a:ext>
            </a:extLst>
          </p:cNvPr>
          <p:cNvSpPr>
            <a:spLocks noGrp="1"/>
          </p:cNvSpPr>
          <p:nvPr>
            <p:ph type="title" hasCustomPrompt="1"/>
          </p:nvPr>
        </p:nvSpPr>
        <p:spPr/>
        <p:txBody>
          <a:bodyPr>
            <a:normAutofit/>
          </a:bodyPr>
          <a:lstStyle>
            <a:lvl1pPr>
              <a:defRPr sz="3600" b="1" i="0">
                <a:latin typeface="Arial" panose="020B0604020202020204" pitchFamily="34" charset="0"/>
                <a:ea typeface="Roboto Medium" panose="02000000000000000000" pitchFamily="2" charset="0"/>
              </a:defRPr>
            </a:lvl1pPr>
          </a:lstStyle>
          <a:p>
            <a:r>
              <a:rPr lang="en-GB" dirty="0"/>
              <a:t>Page heading goes here</a:t>
            </a:r>
            <a:br>
              <a:rPr lang="en-GB" dirty="0"/>
            </a:br>
            <a:r>
              <a:rPr lang="en-GB" dirty="0"/>
              <a:t>Line two goes here</a:t>
            </a:r>
            <a:endParaRPr lang="en-US" dirty="0"/>
          </a:p>
        </p:txBody>
      </p:sp>
      <p:sp>
        <p:nvSpPr>
          <p:cNvPr id="6" name="Slide Number Placeholder 5">
            <a:extLst>
              <a:ext uri="{FF2B5EF4-FFF2-40B4-BE49-F238E27FC236}">
                <a16:creationId xmlns:a16="http://schemas.microsoft.com/office/drawing/2014/main" id="{5059B2FE-770F-9ACF-B8C3-DD04E837EE25}"/>
              </a:ext>
            </a:extLst>
          </p:cNvPr>
          <p:cNvSpPr>
            <a:spLocks noGrp="1"/>
          </p:cNvSpPr>
          <p:nvPr>
            <p:ph type="sldNum" sz="quarter" idx="12"/>
          </p:nvPr>
        </p:nvSpPr>
        <p:spPr/>
        <p:txBody>
          <a:bodyPr/>
          <a:lstStyle>
            <a:lvl1pPr>
              <a:defRPr b="0" i="0"/>
            </a:lvl1pPr>
          </a:lstStyle>
          <a:p>
            <a:fld id="{883E4E54-168A-1C4B-8D8F-883A91CC7FF3}" type="slidenum">
              <a:rPr lang="en-US" smtClean="0"/>
              <a:pPr/>
              <a:t>‹#›</a:t>
            </a:fld>
            <a:endParaRPr lang="en-US" dirty="0"/>
          </a:p>
        </p:txBody>
      </p:sp>
      <p:pic>
        <p:nvPicPr>
          <p:cNvPr id="3" name="Picture 2" descr="A blue text on a black background&#10;&#10;Description automatically generated">
            <a:extLst>
              <a:ext uri="{FF2B5EF4-FFF2-40B4-BE49-F238E27FC236}">
                <a16:creationId xmlns:a16="http://schemas.microsoft.com/office/drawing/2014/main" id="{65B9979A-512E-8845-40F7-E53D97D1C5CB}"/>
              </a:ext>
            </a:extLst>
          </p:cNvPr>
          <p:cNvPicPr>
            <a:picLocks noChangeAspect="1"/>
          </p:cNvPicPr>
          <p:nvPr userDrawn="1"/>
        </p:nvPicPr>
        <p:blipFill>
          <a:blip r:embed="rId2"/>
          <a:stretch>
            <a:fillRect/>
          </a:stretch>
        </p:blipFill>
        <p:spPr>
          <a:xfrm>
            <a:off x="479425" y="6140449"/>
            <a:ext cx="1602355" cy="473076"/>
          </a:xfrm>
          <a:prstGeom prst="rect">
            <a:avLst/>
          </a:prstGeom>
        </p:spPr>
      </p:pic>
    </p:spTree>
    <p:extLst>
      <p:ext uri="{BB962C8B-B14F-4D97-AF65-F5344CB8AC3E}">
        <p14:creationId xmlns:p14="http://schemas.microsoft.com/office/powerpoint/2010/main" val="1679362825"/>
      </p:ext>
    </p:extLst>
  </p:cSld>
  <p:clrMapOvr>
    <a:masterClrMapping/>
  </p:clrMapOvr>
  <p:extLst>
    <p:ext uri="{DCECCB84-F9BA-43D5-87BE-67443E8EF086}">
      <p15:sldGuideLst xmlns:p15="http://schemas.microsoft.com/office/powerpoint/2012/main">
        <p15:guide id="1" orient="horz" pos="3861"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4DF92-B33E-3FE3-1E09-34FA5B943C21}"/>
              </a:ext>
            </a:extLst>
          </p:cNvPr>
          <p:cNvSpPr>
            <a:spLocks noGrp="1"/>
          </p:cNvSpPr>
          <p:nvPr>
            <p:ph type="title" hasCustomPrompt="1"/>
          </p:nvPr>
        </p:nvSpPr>
        <p:spPr/>
        <p:txBody>
          <a:bodyPr>
            <a:normAutofit/>
          </a:bodyPr>
          <a:lstStyle>
            <a:lvl1pPr>
              <a:defRPr sz="3600" b="1" i="0">
                <a:latin typeface="Arial" panose="020B0604020202020204" pitchFamily="34" charset="0"/>
                <a:ea typeface="Roboto Medium" panose="02000000000000000000" pitchFamily="2" charset="0"/>
              </a:defRPr>
            </a:lvl1pPr>
          </a:lstStyle>
          <a:p>
            <a:r>
              <a:rPr lang="en-GB" dirty="0"/>
              <a:t>Page heading goes here</a:t>
            </a:r>
            <a:br>
              <a:rPr lang="en-GB" dirty="0"/>
            </a:br>
            <a:r>
              <a:rPr lang="en-GB" dirty="0"/>
              <a:t>Line two goes here</a:t>
            </a:r>
            <a:endParaRPr lang="en-US" dirty="0"/>
          </a:p>
        </p:txBody>
      </p:sp>
      <p:sp>
        <p:nvSpPr>
          <p:cNvPr id="3" name="Content Placeholder 2">
            <a:extLst>
              <a:ext uri="{FF2B5EF4-FFF2-40B4-BE49-F238E27FC236}">
                <a16:creationId xmlns:a16="http://schemas.microsoft.com/office/drawing/2014/main" id="{D3078E68-CEB4-BB4C-B426-AC4A88D76A80}"/>
              </a:ext>
            </a:extLst>
          </p:cNvPr>
          <p:cNvSpPr>
            <a:spLocks noGrp="1"/>
          </p:cNvSpPr>
          <p:nvPr>
            <p:ph idx="1" hasCustomPrompt="1"/>
          </p:nvPr>
        </p:nvSpPr>
        <p:spPr>
          <a:xfrm>
            <a:off x="479425" y="2523330"/>
            <a:ext cx="11233149" cy="3549114"/>
          </a:xfrm>
        </p:spPr>
        <p:txBody>
          <a:bodyPr>
            <a:normAutofit/>
          </a:bodyPr>
          <a:lstStyle>
            <a:lvl1pPr marL="0" indent="0">
              <a:buNone/>
              <a:defRPr sz="1600" b="0" i="0">
                <a:latin typeface="Arial" panose="020B0604020202020204" pitchFamily="34" charset="0"/>
                <a:ea typeface="Roboto Light" panose="02000000000000000000" pitchFamily="2" charset="0"/>
              </a:defRPr>
            </a:lvl1pPr>
          </a:lstStyle>
          <a:p>
            <a:pPr lvl="0"/>
            <a:r>
              <a:rPr lang="en-GB" dirty="0"/>
              <a:t>Body text goes here</a:t>
            </a:r>
            <a:endParaRPr lang="en-US" dirty="0"/>
          </a:p>
        </p:txBody>
      </p:sp>
      <p:sp>
        <p:nvSpPr>
          <p:cNvPr id="6" name="Slide Number Placeholder 5">
            <a:extLst>
              <a:ext uri="{FF2B5EF4-FFF2-40B4-BE49-F238E27FC236}">
                <a16:creationId xmlns:a16="http://schemas.microsoft.com/office/drawing/2014/main" id="{5059B2FE-770F-9ACF-B8C3-DD04E837EE25}"/>
              </a:ext>
            </a:extLst>
          </p:cNvPr>
          <p:cNvSpPr>
            <a:spLocks noGrp="1"/>
          </p:cNvSpPr>
          <p:nvPr>
            <p:ph type="sldNum" sz="quarter" idx="12"/>
          </p:nvPr>
        </p:nvSpPr>
        <p:spPr/>
        <p:txBody>
          <a:bodyPr/>
          <a:lstStyle>
            <a:lvl1pPr>
              <a:defRPr b="0" i="0"/>
            </a:lvl1pPr>
          </a:lstStyle>
          <a:p>
            <a:fld id="{883E4E54-168A-1C4B-8D8F-883A91CC7FF3}" type="slidenum">
              <a:rPr lang="en-US" smtClean="0"/>
              <a:pPr/>
              <a:t>‹#›</a:t>
            </a:fld>
            <a:endParaRPr lang="en-US" dirty="0"/>
          </a:p>
        </p:txBody>
      </p:sp>
      <p:sp>
        <p:nvSpPr>
          <p:cNvPr id="8" name="Text Placeholder 7">
            <a:extLst>
              <a:ext uri="{FF2B5EF4-FFF2-40B4-BE49-F238E27FC236}">
                <a16:creationId xmlns:a16="http://schemas.microsoft.com/office/drawing/2014/main" id="{FD5BDB6B-676F-B859-712C-34BCB903A5EF}"/>
              </a:ext>
            </a:extLst>
          </p:cNvPr>
          <p:cNvSpPr>
            <a:spLocks noGrp="1"/>
          </p:cNvSpPr>
          <p:nvPr>
            <p:ph type="body" sz="quarter" idx="13" hasCustomPrompt="1"/>
          </p:nvPr>
        </p:nvSpPr>
        <p:spPr>
          <a:xfrm>
            <a:off x="479425" y="1976438"/>
            <a:ext cx="11233150" cy="365125"/>
          </a:xfrm>
        </p:spPr>
        <p:txBody>
          <a:bodyPr>
            <a:noAutofit/>
          </a:bodyPr>
          <a:lstStyle>
            <a:lvl1pPr marL="0" indent="0">
              <a:buNone/>
              <a:defRPr sz="2000" b="1" i="0">
                <a:latin typeface="Arial" panose="020B0604020202020204" pitchFamily="34" charset="0"/>
                <a:ea typeface="Roboto Medium" panose="02000000000000000000" pitchFamily="2" charset="0"/>
              </a:defRPr>
            </a:lvl1pPr>
          </a:lstStyle>
          <a:p>
            <a:pPr lvl="0"/>
            <a:r>
              <a:rPr lang="en-GB" dirty="0"/>
              <a:t>Heading goes here</a:t>
            </a:r>
            <a:endParaRPr lang="en-US" dirty="0"/>
          </a:p>
        </p:txBody>
      </p:sp>
      <p:pic>
        <p:nvPicPr>
          <p:cNvPr id="4" name="Picture 3" descr="A blue text on a black background&#10;&#10;Description automatically generated">
            <a:extLst>
              <a:ext uri="{FF2B5EF4-FFF2-40B4-BE49-F238E27FC236}">
                <a16:creationId xmlns:a16="http://schemas.microsoft.com/office/drawing/2014/main" id="{4BD886BF-5F49-0572-E4DD-46398EF827E4}"/>
              </a:ext>
            </a:extLst>
          </p:cNvPr>
          <p:cNvPicPr>
            <a:picLocks noChangeAspect="1"/>
          </p:cNvPicPr>
          <p:nvPr userDrawn="1"/>
        </p:nvPicPr>
        <p:blipFill>
          <a:blip r:embed="rId2"/>
          <a:stretch>
            <a:fillRect/>
          </a:stretch>
        </p:blipFill>
        <p:spPr>
          <a:xfrm>
            <a:off x="479425" y="6140449"/>
            <a:ext cx="1602355" cy="473076"/>
          </a:xfrm>
          <a:prstGeom prst="rect">
            <a:avLst/>
          </a:prstGeom>
        </p:spPr>
      </p:pic>
    </p:spTree>
    <p:extLst>
      <p:ext uri="{BB962C8B-B14F-4D97-AF65-F5344CB8AC3E}">
        <p14:creationId xmlns:p14="http://schemas.microsoft.com/office/powerpoint/2010/main" val="4027177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4DF92-B33E-3FE3-1E09-34FA5B943C21}"/>
              </a:ext>
            </a:extLst>
          </p:cNvPr>
          <p:cNvSpPr>
            <a:spLocks noGrp="1"/>
          </p:cNvSpPr>
          <p:nvPr>
            <p:ph type="title" hasCustomPrompt="1"/>
          </p:nvPr>
        </p:nvSpPr>
        <p:spPr/>
        <p:txBody>
          <a:bodyPr>
            <a:normAutofit/>
          </a:bodyPr>
          <a:lstStyle>
            <a:lvl1pPr>
              <a:defRPr sz="3600" b="1" i="0">
                <a:latin typeface="Arial" panose="020B0604020202020204" pitchFamily="34" charset="0"/>
                <a:ea typeface="Roboto Medium" panose="02000000000000000000" pitchFamily="2" charset="0"/>
              </a:defRPr>
            </a:lvl1pPr>
          </a:lstStyle>
          <a:p>
            <a:r>
              <a:rPr lang="en-GB" dirty="0"/>
              <a:t>Page heading goes here</a:t>
            </a:r>
            <a:br>
              <a:rPr lang="en-GB" dirty="0"/>
            </a:br>
            <a:r>
              <a:rPr lang="en-GB" dirty="0"/>
              <a:t>Line two goes here</a:t>
            </a:r>
            <a:endParaRPr lang="en-US" dirty="0"/>
          </a:p>
        </p:txBody>
      </p:sp>
      <p:sp>
        <p:nvSpPr>
          <p:cNvPr id="3" name="Content Placeholder 2">
            <a:extLst>
              <a:ext uri="{FF2B5EF4-FFF2-40B4-BE49-F238E27FC236}">
                <a16:creationId xmlns:a16="http://schemas.microsoft.com/office/drawing/2014/main" id="{D3078E68-CEB4-BB4C-B426-AC4A88D76A80}"/>
              </a:ext>
            </a:extLst>
          </p:cNvPr>
          <p:cNvSpPr>
            <a:spLocks noGrp="1"/>
          </p:cNvSpPr>
          <p:nvPr>
            <p:ph idx="1" hasCustomPrompt="1"/>
          </p:nvPr>
        </p:nvSpPr>
        <p:spPr>
          <a:xfrm>
            <a:off x="479425" y="2417735"/>
            <a:ext cx="5533917" cy="3549114"/>
          </a:xfrm>
        </p:spPr>
        <p:txBody>
          <a:bodyPr>
            <a:normAutofit/>
          </a:bodyPr>
          <a:lstStyle>
            <a:lvl1pPr marL="0" indent="0">
              <a:buNone/>
              <a:defRPr sz="1600" b="0" i="0">
                <a:latin typeface="Arial" panose="020B0604020202020204" pitchFamily="34" charset="0"/>
                <a:ea typeface="Roboto Light" panose="02000000000000000000" pitchFamily="2" charset="0"/>
              </a:defRPr>
            </a:lvl1pPr>
          </a:lstStyle>
          <a:p>
            <a:pPr lvl="0"/>
            <a:r>
              <a:rPr lang="en-GB" dirty="0"/>
              <a:t>Body text goes here</a:t>
            </a:r>
          </a:p>
        </p:txBody>
      </p:sp>
      <p:sp>
        <p:nvSpPr>
          <p:cNvPr id="8" name="Text Placeholder 7">
            <a:extLst>
              <a:ext uri="{FF2B5EF4-FFF2-40B4-BE49-F238E27FC236}">
                <a16:creationId xmlns:a16="http://schemas.microsoft.com/office/drawing/2014/main" id="{FD5BDB6B-676F-B859-712C-34BCB903A5EF}"/>
              </a:ext>
            </a:extLst>
          </p:cNvPr>
          <p:cNvSpPr>
            <a:spLocks noGrp="1"/>
          </p:cNvSpPr>
          <p:nvPr>
            <p:ph type="body" sz="quarter" idx="13" hasCustomPrompt="1"/>
          </p:nvPr>
        </p:nvSpPr>
        <p:spPr>
          <a:xfrm>
            <a:off x="479425" y="1976438"/>
            <a:ext cx="5533917" cy="365125"/>
          </a:xfrm>
        </p:spPr>
        <p:txBody>
          <a:bodyPr>
            <a:noAutofit/>
          </a:bodyPr>
          <a:lstStyle>
            <a:lvl1pPr marL="0" indent="0">
              <a:buNone/>
              <a:defRPr sz="2000" b="1" i="0">
                <a:latin typeface="Arial" panose="020B0604020202020204" pitchFamily="34" charset="0"/>
                <a:ea typeface="Roboto Medium" panose="02000000000000000000" pitchFamily="2" charset="0"/>
              </a:defRPr>
            </a:lvl1pPr>
          </a:lstStyle>
          <a:p>
            <a:pPr lvl="0"/>
            <a:r>
              <a:rPr lang="en-GB" dirty="0"/>
              <a:t>Heading goes here</a:t>
            </a:r>
            <a:endParaRPr lang="en-US" dirty="0"/>
          </a:p>
        </p:txBody>
      </p:sp>
      <p:sp>
        <p:nvSpPr>
          <p:cNvPr id="7" name="Content Placeholder 2">
            <a:extLst>
              <a:ext uri="{FF2B5EF4-FFF2-40B4-BE49-F238E27FC236}">
                <a16:creationId xmlns:a16="http://schemas.microsoft.com/office/drawing/2014/main" id="{D47700D4-E663-A628-F4E3-951F3CDFBA7C}"/>
              </a:ext>
            </a:extLst>
          </p:cNvPr>
          <p:cNvSpPr>
            <a:spLocks noGrp="1"/>
          </p:cNvSpPr>
          <p:nvPr>
            <p:ph idx="14" hasCustomPrompt="1"/>
          </p:nvPr>
        </p:nvSpPr>
        <p:spPr>
          <a:xfrm>
            <a:off x="6178660" y="2417735"/>
            <a:ext cx="5533917" cy="3549114"/>
          </a:xfrm>
        </p:spPr>
        <p:txBody>
          <a:bodyPr>
            <a:normAutofit/>
          </a:bodyPr>
          <a:lstStyle>
            <a:lvl1pPr marL="0" indent="0">
              <a:buNone/>
              <a:defRPr sz="1600" b="0" i="0">
                <a:latin typeface="Arial" panose="020B0604020202020204" pitchFamily="34" charset="0"/>
                <a:ea typeface="Roboto Light" panose="02000000000000000000" pitchFamily="2" charset="0"/>
              </a:defRPr>
            </a:lvl1pPr>
          </a:lstStyle>
          <a:p>
            <a:pPr lvl="0"/>
            <a:r>
              <a:rPr lang="en-GB" dirty="0"/>
              <a:t>Body text goes here</a:t>
            </a:r>
            <a:endParaRPr lang="en-US" dirty="0"/>
          </a:p>
        </p:txBody>
      </p:sp>
      <p:sp>
        <p:nvSpPr>
          <p:cNvPr id="9" name="Text Placeholder 7">
            <a:extLst>
              <a:ext uri="{FF2B5EF4-FFF2-40B4-BE49-F238E27FC236}">
                <a16:creationId xmlns:a16="http://schemas.microsoft.com/office/drawing/2014/main" id="{1D47E81A-6EB3-A066-8C5A-874EAD5DBA43}"/>
              </a:ext>
            </a:extLst>
          </p:cNvPr>
          <p:cNvSpPr>
            <a:spLocks noGrp="1"/>
          </p:cNvSpPr>
          <p:nvPr>
            <p:ph type="body" sz="quarter" idx="15" hasCustomPrompt="1"/>
          </p:nvPr>
        </p:nvSpPr>
        <p:spPr>
          <a:xfrm>
            <a:off x="6178660" y="1976438"/>
            <a:ext cx="5533917" cy="365125"/>
          </a:xfrm>
        </p:spPr>
        <p:txBody>
          <a:bodyPr>
            <a:noAutofit/>
          </a:bodyPr>
          <a:lstStyle>
            <a:lvl1pPr marL="0" indent="0">
              <a:buNone/>
              <a:defRPr sz="2000" b="1" i="0">
                <a:latin typeface="Arial" panose="020B0604020202020204" pitchFamily="34" charset="0"/>
                <a:ea typeface="Roboto Medium" panose="02000000000000000000" pitchFamily="2" charset="0"/>
              </a:defRPr>
            </a:lvl1pPr>
          </a:lstStyle>
          <a:p>
            <a:pPr lvl="0"/>
            <a:r>
              <a:rPr lang="en-GB" dirty="0"/>
              <a:t>Heading goes here</a:t>
            </a:r>
            <a:endParaRPr lang="en-US" dirty="0"/>
          </a:p>
        </p:txBody>
      </p:sp>
      <p:sp>
        <p:nvSpPr>
          <p:cNvPr id="10" name="Slide Number Placeholder 12">
            <a:extLst>
              <a:ext uri="{FF2B5EF4-FFF2-40B4-BE49-F238E27FC236}">
                <a16:creationId xmlns:a16="http://schemas.microsoft.com/office/drawing/2014/main" id="{1C1CA212-9728-793F-3733-D796C6C2F8F3}"/>
              </a:ext>
            </a:extLst>
          </p:cNvPr>
          <p:cNvSpPr>
            <a:spLocks noGrp="1"/>
          </p:cNvSpPr>
          <p:nvPr>
            <p:ph type="sldNum" sz="quarter" idx="18"/>
          </p:nvPr>
        </p:nvSpPr>
        <p:spPr>
          <a:xfrm>
            <a:off x="8969375" y="6356350"/>
            <a:ext cx="2743200" cy="365125"/>
          </a:xfrm>
        </p:spPr>
        <p:txBody>
          <a:bodyPr/>
          <a:lstStyle>
            <a:lvl1pPr>
              <a:defRPr b="0" i="0"/>
            </a:lvl1pPr>
          </a:lstStyle>
          <a:p>
            <a:fld id="{883E4E54-168A-1C4B-8D8F-883A91CC7FF3}" type="slidenum">
              <a:rPr lang="en-US" smtClean="0"/>
              <a:pPr/>
              <a:t>‹#›</a:t>
            </a:fld>
            <a:endParaRPr lang="en-US" dirty="0"/>
          </a:p>
        </p:txBody>
      </p:sp>
      <p:pic>
        <p:nvPicPr>
          <p:cNvPr id="5" name="Picture 4" descr="A blue text on a black background&#10;&#10;Description automatically generated">
            <a:extLst>
              <a:ext uri="{FF2B5EF4-FFF2-40B4-BE49-F238E27FC236}">
                <a16:creationId xmlns:a16="http://schemas.microsoft.com/office/drawing/2014/main" id="{FDE40C8B-975A-4B4A-42B6-9389C38B1AAD}"/>
              </a:ext>
            </a:extLst>
          </p:cNvPr>
          <p:cNvPicPr>
            <a:picLocks noChangeAspect="1"/>
          </p:cNvPicPr>
          <p:nvPr userDrawn="1"/>
        </p:nvPicPr>
        <p:blipFill>
          <a:blip r:embed="rId2"/>
          <a:stretch>
            <a:fillRect/>
          </a:stretch>
        </p:blipFill>
        <p:spPr>
          <a:xfrm>
            <a:off x="479425" y="6140449"/>
            <a:ext cx="1602355" cy="473076"/>
          </a:xfrm>
          <a:prstGeom prst="rect">
            <a:avLst/>
          </a:prstGeom>
        </p:spPr>
      </p:pic>
    </p:spTree>
    <p:extLst>
      <p:ext uri="{BB962C8B-B14F-4D97-AF65-F5344CB8AC3E}">
        <p14:creationId xmlns:p14="http://schemas.microsoft.com/office/powerpoint/2010/main" val="3128227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2_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4DF92-B33E-3FE3-1E09-34FA5B943C21}"/>
              </a:ext>
            </a:extLst>
          </p:cNvPr>
          <p:cNvSpPr>
            <a:spLocks noGrp="1"/>
          </p:cNvSpPr>
          <p:nvPr>
            <p:ph type="title" hasCustomPrompt="1"/>
          </p:nvPr>
        </p:nvSpPr>
        <p:spPr/>
        <p:txBody>
          <a:bodyPr>
            <a:normAutofit/>
          </a:bodyPr>
          <a:lstStyle>
            <a:lvl1pPr>
              <a:defRPr sz="3600" b="1" i="0">
                <a:latin typeface="Arial" panose="020B0604020202020204" pitchFamily="34" charset="0"/>
                <a:ea typeface="Roboto Medium" panose="02000000000000000000" pitchFamily="2" charset="0"/>
              </a:defRPr>
            </a:lvl1pPr>
          </a:lstStyle>
          <a:p>
            <a:r>
              <a:rPr lang="en-GB" dirty="0"/>
              <a:t>Page heading goes here</a:t>
            </a:r>
            <a:br>
              <a:rPr lang="en-GB" dirty="0"/>
            </a:br>
            <a:r>
              <a:rPr lang="en-GB" dirty="0"/>
              <a:t>Line two goes here</a:t>
            </a:r>
            <a:endParaRPr lang="en-US" dirty="0"/>
          </a:p>
        </p:txBody>
      </p:sp>
      <p:sp>
        <p:nvSpPr>
          <p:cNvPr id="3" name="Content Placeholder 2">
            <a:extLst>
              <a:ext uri="{FF2B5EF4-FFF2-40B4-BE49-F238E27FC236}">
                <a16:creationId xmlns:a16="http://schemas.microsoft.com/office/drawing/2014/main" id="{D3078E68-CEB4-BB4C-B426-AC4A88D76A80}"/>
              </a:ext>
            </a:extLst>
          </p:cNvPr>
          <p:cNvSpPr>
            <a:spLocks noGrp="1"/>
          </p:cNvSpPr>
          <p:nvPr>
            <p:ph idx="1" hasCustomPrompt="1"/>
          </p:nvPr>
        </p:nvSpPr>
        <p:spPr>
          <a:xfrm>
            <a:off x="479425" y="2417735"/>
            <a:ext cx="5533917" cy="3549114"/>
          </a:xfrm>
        </p:spPr>
        <p:txBody>
          <a:bodyPr>
            <a:normAutofit/>
          </a:bodyPr>
          <a:lstStyle>
            <a:lvl1pPr marL="171450" indent="-171450">
              <a:buClr>
                <a:schemeClr val="accent1"/>
              </a:buClr>
              <a:buFont typeface="Arial" panose="020B0604020202020204" pitchFamily="34" charset="0"/>
              <a:buChar char="•"/>
              <a:defRPr sz="1600" b="0" i="0">
                <a:latin typeface="Arial" panose="020B0604020202020204" pitchFamily="34" charset="0"/>
                <a:ea typeface="Roboto Light" panose="02000000000000000000" pitchFamily="2" charset="0"/>
              </a:defRPr>
            </a:lvl1pPr>
          </a:lstStyle>
          <a:p>
            <a:pPr lvl="0"/>
            <a:r>
              <a:rPr lang="en-GB" dirty="0"/>
              <a:t>Body text goes here</a:t>
            </a:r>
          </a:p>
        </p:txBody>
      </p:sp>
      <p:sp>
        <p:nvSpPr>
          <p:cNvPr id="8" name="Text Placeholder 7">
            <a:extLst>
              <a:ext uri="{FF2B5EF4-FFF2-40B4-BE49-F238E27FC236}">
                <a16:creationId xmlns:a16="http://schemas.microsoft.com/office/drawing/2014/main" id="{FD5BDB6B-676F-B859-712C-34BCB903A5EF}"/>
              </a:ext>
            </a:extLst>
          </p:cNvPr>
          <p:cNvSpPr>
            <a:spLocks noGrp="1"/>
          </p:cNvSpPr>
          <p:nvPr>
            <p:ph type="body" sz="quarter" idx="13" hasCustomPrompt="1"/>
          </p:nvPr>
        </p:nvSpPr>
        <p:spPr>
          <a:xfrm>
            <a:off x="479425" y="1976438"/>
            <a:ext cx="5533917" cy="365125"/>
          </a:xfrm>
        </p:spPr>
        <p:txBody>
          <a:bodyPr>
            <a:noAutofit/>
          </a:bodyPr>
          <a:lstStyle>
            <a:lvl1pPr marL="0" indent="0">
              <a:buNone/>
              <a:defRPr sz="2000" b="1" i="0">
                <a:latin typeface="Arial" panose="020B0604020202020204" pitchFamily="34" charset="0"/>
                <a:ea typeface="Roboto Medium" panose="02000000000000000000" pitchFamily="2" charset="0"/>
              </a:defRPr>
            </a:lvl1pPr>
          </a:lstStyle>
          <a:p>
            <a:pPr lvl="0"/>
            <a:r>
              <a:rPr lang="en-GB" dirty="0"/>
              <a:t>Heading goes here</a:t>
            </a:r>
            <a:endParaRPr lang="en-US" dirty="0"/>
          </a:p>
        </p:txBody>
      </p:sp>
      <p:sp>
        <p:nvSpPr>
          <p:cNvPr id="7" name="Content Placeholder 2">
            <a:extLst>
              <a:ext uri="{FF2B5EF4-FFF2-40B4-BE49-F238E27FC236}">
                <a16:creationId xmlns:a16="http://schemas.microsoft.com/office/drawing/2014/main" id="{D47700D4-E663-A628-F4E3-951F3CDFBA7C}"/>
              </a:ext>
            </a:extLst>
          </p:cNvPr>
          <p:cNvSpPr>
            <a:spLocks noGrp="1"/>
          </p:cNvSpPr>
          <p:nvPr>
            <p:ph idx="14" hasCustomPrompt="1"/>
          </p:nvPr>
        </p:nvSpPr>
        <p:spPr>
          <a:xfrm>
            <a:off x="6178660" y="2417735"/>
            <a:ext cx="5533917" cy="3549114"/>
          </a:xfrm>
        </p:spPr>
        <p:txBody>
          <a:bodyPr>
            <a:normAutofit/>
          </a:bodyPr>
          <a:lstStyle>
            <a:lvl1pPr marL="171450" indent="-171450">
              <a:buClr>
                <a:schemeClr val="accent1"/>
              </a:buClr>
              <a:buFont typeface="Arial" panose="020B0604020202020204" pitchFamily="34" charset="0"/>
              <a:buChar char="•"/>
              <a:defRPr sz="1600" b="0" i="0">
                <a:latin typeface="Arial" panose="020B0604020202020204" pitchFamily="34" charset="0"/>
                <a:ea typeface="Roboto Light" panose="02000000000000000000" pitchFamily="2" charset="0"/>
              </a:defRPr>
            </a:lvl1pPr>
          </a:lstStyle>
          <a:p>
            <a:pPr lvl="0"/>
            <a:r>
              <a:rPr lang="en-GB" dirty="0"/>
              <a:t>Body text goes here</a:t>
            </a:r>
            <a:endParaRPr lang="en-US" dirty="0"/>
          </a:p>
        </p:txBody>
      </p:sp>
      <p:sp>
        <p:nvSpPr>
          <p:cNvPr id="9" name="Text Placeholder 7">
            <a:extLst>
              <a:ext uri="{FF2B5EF4-FFF2-40B4-BE49-F238E27FC236}">
                <a16:creationId xmlns:a16="http://schemas.microsoft.com/office/drawing/2014/main" id="{1D47E81A-6EB3-A066-8C5A-874EAD5DBA43}"/>
              </a:ext>
            </a:extLst>
          </p:cNvPr>
          <p:cNvSpPr>
            <a:spLocks noGrp="1"/>
          </p:cNvSpPr>
          <p:nvPr>
            <p:ph type="body" sz="quarter" idx="15" hasCustomPrompt="1"/>
          </p:nvPr>
        </p:nvSpPr>
        <p:spPr>
          <a:xfrm>
            <a:off x="6178660" y="1976438"/>
            <a:ext cx="5533917" cy="365125"/>
          </a:xfrm>
        </p:spPr>
        <p:txBody>
          <a:bodyPr>
            <a:noAutofit/>
          </a:bodyPr>
          <a:lstStyle>
            <a:lvl1pPr marL="0" indent="0">
              <a:buNone/>
              <a:defRPr sz="2000" b="1" i="0">
                <a:latin typeface="Arial" panose="020B0604020202020204" pitchFamily="34" charset="0"/>
                <a:ea typeface="Roboto Medium" panose="02000000000000000000" pitchFamily="2" charset="0"/>
              </a:defRPr>
            </a:lvl1pPr>
          </a:lstStyle>
          <a:p>
            <a:pPr lvl="0"/>
            <a:r>
              <a:rPr lang="en-GB" dirty="0"/>
              <a:t>Heading goes here</a:t>
            </a:r>
            <a:endParaRPr lang="en-US" dirty="0"/>
          </a:p>
        </p:txBody>
      </p:sp>
      <p:sp>
        <p:nvSpPr>
          <p:cNvPr id="10" name="Slide Number Placeholder 12">
            <a:extLst>
              <a:ext uri="{FF2B5EF4-FFF2-40B4-BE49-F238E27FC236}">
                <a16:creationId xmlns:a16="http://schemas.microsoft.com/office/drawing/2014/main" id="{1C1CA212-9728-793F-3733-D796C6C2F8F3}"/>
              </a:ext>
            </a:extLst>
          </p:cNvPr>
          <p:cNvSpPr>
            <a:spLocks noGrp="1"/>
          </p:cNvSpPr>
          <p:nvPr>
            <p:ph type="sldNum" sz="quarter" idx="18"/>
          </p:nvPr>
        </p:nvSpPr>
        <p:spPr>
          <a:xfrm>
            <a:off x="8969375" y="6356350"/>
            <a:ext cx="2743200" cy="365125"/>
          </a:xfrm>
        </p:spPr>
        <p:txBody>
          <a:bodyPr/>
          <a:lstStyle>
            <a:lvl1pPr>
              <a:defRPr b="0" i="0"/>
            </a:lvl1pPr>
          </a:lstStyle>
          <a:p>
            <a:fld id="{883E4E54-168A-1C4B-8D8F-883A91CC7FF3}" type="slidenum">
              <a:rPr lang="en-US" smtClean="0"/>
              <a:pPr/>
              <a:t>‹#›</a:t>
            </a:fld>
            <a:endParaRPr lang="en-US" dirty="0"/>
          </a:p>
        </p:txBody>
      </p:sp>
      <p:pic>
        <p:nvPicPr>
          <p:cNvPr id="5" name="Picture 4" descr="A blue text on a black background&#10;&#10;Description automatically generated">
            <a:extLst>
              <a:ext uri="{FF2B5EF4-FFF2-40B4-BE49-F238E27FC236}">
                <a16:creationId xmlns:a16="http://schemas.microsoft.com/office/drawing/2014/main" id="{B3C6490F-A8EC-AC4D-4905-9B332FAB18FE}"/>
              </a:ext>
            </a:extLst>
          </p:cNvPr>
          <p:cNvPicPr>
            <a:picLocks noChangeAspect="1"/>
          </p:cNvPicPr>
          <p:nvPr userDrawn="1"/>
        </p:nvPicPr>
        <p:blipFill>
          <a:blip r:embed="rId2"/>
          <a:stretch>
            <a:fillRect/>
          </a:stretch>
        </p:blipFill>
        <p:spPr>
          <a:xfrm>
            <a:off x="479425" y="6140449"/>
            <a:ext cx="1602355" cy="473076"/>
          </a:xfrm>
          <a:prstGeom prst="rect">
            <a:avLst/>
          </a:prstGeom>
        </p:spPr>
      </p:pic>
    </p:spTree>
    <p:extLst>
      <p:ext uri="{BB962C8B-B14F-4D97-AF65-F5344CB8AC3E}">
        <p14:creationId xmlns:p14="http://schemas.microsoft.com/office/powerpoint/2010/main" val="4209711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975CEC-45A1-2260-DDFC-23B274CCAD39}"/>
              </a:ext>
            </a:extLst>
          </p:cNvPr>
          <p:cNvSpPr>
            <a:spLocks noGrp="1"/>
          </p:cNvSpPr>
          <p:nvPr>
            <p:ph type="title"/>
          </p:nvPr>
        </p:nvSpPr>
        <p:spPr>
          <a:xfrm>
            <a:off x="479425" y="512763"/>
            <a:ext cx="11233149" cy="1177925"/>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BA929159-1FA7-62B2-D9AD-2DB211F23452}"/>
              </a:ext>
            </a:extLst>
          </p:cNvPr>
          <p:cNvSpPr>
            <a:spLocks noGrp="1"/>
          </p:cNvSpPr>
          <p:nvPr>
            <p:ph type="body" idx="1"/>
          </p:nvPr>
        </p:nvSpPr>
        <p:spPr>
          <a:xfrm>
            <a:off x="479425" y="1825625"/>
            <a:ext cx="11233149"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090E6995-2206-C850-F701-8B9CA2ACDFFE}"/>
              </a:ext>
            </a:extLst>
          </p:cNvPr>
          <p:cNvSpPr>
            <a:spLocks noGrp="1"/>
          </p:cNvSpPr>
          <p:nvPr>
            <p:ph type="sldNum" sz="quarter" idx="4"/>
          </p:nvPr>
        </p:nvSpPr>
        <p:spPr>
          <a:xfrm>
            <a:off x="8969375" y="6356350"/>
            <a:ext cx="2743200" cy="365125"/>
          </a:xfrm>
          <a:prstGeom prst="rect">
            <a:avLst/>
          </a:prstGeom>
        </p:spPr>
        <p:txBody>
          <a:bodyPr vert="horz" lIns="91440" tIns="45720" rIns="91440" bIns="45720" rtlCol="0" anchor="ctr"/>
          <a:lstStyle>
            <a:lvl1pPr algn="r">
              <a:defRPr sz="900" b="0" i="0">
                <a:solidFill>
                  <a:schemeClr val="tx2"/>
                </a:solidFill>
                <a:latin typeface="Arial" panose="020B0604020202020204" pitchFamily="34" charset="0"/>
                <a:ea typeface="Roboto Light" panose="02000000000000000000" pitchFamily="2" charset="0"/>
              </a:defRPr>
            </a:lvl1pPr>
          </a:lstStyle>
          <a:p>
            <a:fld id="{883E4E54-168A-1C4B-8D8F-883A91CC7FF3}" type="slidenum">
              <a:rPr lang="en-US" smtClean="0"/>
              <a:pPr/>
              <a:t>‹#›</a:t>
            </a:fld>
            <a:endParaRPr lang="en-US" dirty="0"/>
          </a:p>
        </p:txBody>
      </p:sp>
      <p:sp>
        <p:nvSpPr>
          <p:cNvPr id="5" name="TextBox 4">
            <a:extLst>
              <a:ext uri="{FF2B5EF4-FFF2-40B4-BE49-F238E27FC236}">
                <a16:creationId xmlns:a16="http://schemas.microsoft.com/office/drawing/2014/main" id="{4ADE6A1E-81D8-46A8-98F5-8FC3F87CDBC2}"/>
              </a:ext>
            </a:extLst>
          </p:cNvPr>
          <p:cNvSpPr txBox="1"/>
          <p:nvPr>
            <p:extLst>
              <p:ext uri="{1162E1C5-73C7-4A58-AE30-91384D911F3F}">
                <p184:classification xmlns:p184="http://schemas.microsoft.com/office/powerpoint/2018/4/main" val="hdr"/>
              </p:ext>
            </p:extLst>
          </p:nvPr>
        </p:nvSpPr>
        <p:spPr>
          <a:xfrm>
            <a:off x="5820537" y="63500"/>
            <a:ext cx="585788" cy="182880"/>
          </a:xfrm>
          <a:prstGeom prst="rect">
            <a:avLst/>
          </a:prstGeom>
        </p:spPr>
        <p:txBody>
          <a:bodyPr horzOverflow="overflow" lIns="0" tIns="0" rIns="0" bIns="0">
            <a:spAutoFit/>
          </a:bodyPr>
          <a:lstStyle/>
          <a:p>
            <a:pPr algn="l"/>
            <a:r>
              <a:rPr lang="en-US" sz="1200">
                <a:solidFill>
                  <a:srgbClr val="A80000"/>
                </a:solidFill>
                <a:latin typeface="Calibri" panose="020F0502020204030204" pitchFamily="34" charset="0"/>
                <a:ea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396350455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60" r:id="rId3"/>
    <p:sldLayoutId id="2147483665" r:id="rId4"/>
    <p:sldLayoutId id="2147483672" r:id="rId5"/>
    <p:sldLayoutId id="2147483674" r:id="rId6"/>
    <p:sldLayoutId id="2147483650" r:id="rId7"/>
    <p:sldLayoutId id="2147483657" r:id="rId8"/>
    <p:sldLayoutId id="2147483669" r:id="rId9"/>
    <p:sldLayoutId id="2147483658" r:id="rId10"/>
    <p:sldLayoutId id="2147483666" r:id="rId11"/>
    <p:sldLayoutId id="2147483673" r:id="rId12"/>
    <p:sldLayoutId id="2147483667" r:id="rId13"/>
    <p:sldLayoutId id="2147483675" r:id="rId14"/>
    <p:sldLayoutId id="2147483668" r:id="rId15"/>
    <p:sldLayoutId id="2147483671" r:id="rId16"/>
    <p:sldLayoutId id="2147483661" r:id="rId17"/>
    <p:sldLayoutId id="2147483662" r:id="rId18"/>
    <p:sldLayoutId id="2147483670" r:id="rId19"/>
    <p:sldLayoutId id="2147483664" r:id="rId20"/>
  </p:sldLayoutIdLst>
  <p:hf hdr="0" ftr="0" dt="0"/>
  <p:txStyles>
    <p:titleStyle>
      <a:lvl1pPr algn="l" defTabSz="914400" rtl="0" eaLnBrk="1" latinLnBrk="0" hangingPunct="1">
        <a:lnSpc>
          <a:spcPct val="90000"/>
        </a:lnSpc>
        <a:spcBef>
          <a:spcPct val="0"/>
        </a:spcBef>
        <a:buNone/>
        <a:defRPr sz="4400" b="0" i="0" kern="1200">
          <a:solidFill>
            <a:schemeClr val="accent1"/>
          </a:solidFill>
          <a:latin typeface="Arial" panose="020B0604020202020204" pitchFamily="34"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Arial" panose="020B0604020202020204" pitchFamily="34"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02" userDrawn="1">
          <p15:clr>
            <a:srgbClr val="F26B43"/>
          </p15:clr>
        </p15:guide>
        <p15:guide id="4" pos="7378" userDrawn="1">
          <p15:clr>
            <a:srgbClr val="F26B43"/>
          </p15:clr>
        </p15:guide>
        <p15:guide id="5" orient="horz" pos="3997" userDrawn="1">
          <p15:clr>
            <a:srgbClr val="F26B43"/>
          </p15:clr>
        </p15:guide>
        <p15:guide id="6" orient="horz" pos="32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file:////Users/yanyanteoh/Desktop/stage%20two.png" TargetMode="External"/><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file:////Users/yanyanteoh/Desktop/Quotemarks.png" TargetMode="External"/><Relationship Id="rId5" Type="http://schemas.openxmlformats.org/officeDocument/2006/relationships/image" Target="../media/image14.png"/><Relationship Id="rId4" Type="http://schemas.openxmlformats.org/officeDocument/2006/relationships/image" Target="file:////Users/yanyanteoh/Dropbox%20(Personal)/My%20freelance/SACE%20branding/SACE%20infographics/business.png" TargetMode="External"/><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file:////Users/yanyanteoh/Desktop/stage%20two.png" TargetMode="External"/><Relationship Id="rId5" Type="http://schemas.openxmlformats.org/officeDocument/2006/relationships/image" Target="../media/image15.png"/><Relationship Id="rId4" Type="http://schemas.openxmlformats.org/officeDocument/2006/relationships/image" Target="file:////Users/yanyanteoh/Desktop/Quotemarks.png" TargetMode="External"/><Relationship Id="rId9" Type="http://schemas.openxmlformats.org/officeDocument/2006/relationships/image" Target="file:////Users/yanyanteoh/Dropbox%20(Personal)/My%20freelance/SACE%20branding/SACE%20infographics/boy.png"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file:////Users/yanyanteoh/Desktop/stage%20two.png" TargetMode="External"/><Relationship Id="rId5" Type="http://schemas.openxmlformats.org/officeDocument/2006/relationships/image" Target="../media/image15.png"/><Relationship Id="rId4" Type="http://schemas.openxmlformats.org/officeDocument/2006/relationships/image" Target="file:////Users/yanyanteoh/Desktop/Quotemarks.png" TargetMode="External"/><Relationship Id="rId9" Type="http://schemas.openxmlformats.org/officeDocument/2006/relationships/image" Target="file:////Users/yanyanteoh/Dropbox%20(Personal)/My%20freelance/SACE%20branding/SACE%20infographics/arts.png"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file:////Users/yanyanteoh/Desktop/stage%20two.png" TargetMode="External"/><Relationship Id="rId5" Type="http://schemas.openxmlformats.org/officeDocument/2006/relationships/image" Target="../media/image15.png"/><Relationship Id="rId4" Type="http://schemas.openxmlformats.org/officeDocument/2006/relationships/image" Target="file:////Users/yanyanteoh/Desktop/Quotemarks.png" TargetMode="External"/><Relationship Id="rId9" Type="http://schemas.openxmlformats.org/officeDocument/2006/relationships/image" Target="file:////Users/yanyanteoh/Dropbox%20(Personal)/My%20freelance/SACE%20branding/SACE%20infographics/engineering.pn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file:////Users/yanyanteoh/Desktop/tear%20drop%20image3.png" TargetMode="External"/><Relationship Id="rId5" Type="http://schemas.openxmlformats.org/officeDocument/2006/relationships/image" Target="../media/image21.png"/><Relationship Id="rId4" Type="http://schemas.openxmlformats.org/officeDocument/2006/relationships/image" Target="file:////Users/yanyanteoh/Desktop/stages.pn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file:////Users/yanyanteoh/Desktop/assessment%20charts.png"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file:////Users/yanyanteoh/Desktop/PPT%20Presentation/unnamed.png" TargetMode="External"/><Relationship Id="rId3" Type="http://schemas.openxmlformats.org/officeDocument/2006/relationships/image" Target="../media/image23.emf"/><Relationship Id="rId7"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file:////Users/yanyanteoh/Desktop/PPT%20Presentation/unnamed-1.png" TargetMode="External"/><Relationship Id="rId5" Type="http://schemas.openxmlformats.org/officeDocument/2006/relationships/image" Target="../media/image25.png"/><Relationship Id="rId4" Type="http://schemas.openxmlformats.org/officeDocument/2006/relationships/image" Target="../media/image24.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file:////Users/yanyanteoh/Desktop/tear%20drop%20image5.pn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file:////Users/yanyanteoh/Desktop/map.pn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file:////Users/yanyanteoh/Desktop/Infograph1.png"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file:////Users/yanyanteoh/Desktop/nazeem.png" TargetMode="External"/><Relationship Id="rId3" Type="http://schemas.openxmlformats.org/officeDocument/2006/relationships/image" Target="../media/image14.png"/><Relationship Id="rId7"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file:////Users/yanyanteoh/Desktop/brian.png" TargetMode="External"/><Relationship Id="rId5" Type="http://schemas.openxmlformats.org/officeDocument/2006/relationships/image" Target="../media/image29.png"/><Relationship Id="rId10" Type="http://schemas.openxmlformats.org/officeDocument/2006/relationships/image" Target="file:////Users/yanyanteoh/Desktop/Van.png" TargetMode="External"/><Relationship Id="rId4" Type="http://schemas.openxmlformats.org/officeDocument/2006/relationships/image" Target="file:////Users/yanyanteoh/Desktop/Quotemarks.png" TargetMode="External"/><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hyperlink" Target="http://www.sacei.edu.au/" TargetMode="External"/><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file:////Users/yanyanteoh/Desktop/age%20and%20year.pn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file:////Users/yanyanteoh/Dropbox%20(Personal)/My%20freelance/SACE%20branding/PPT%20Presentation/line%20drawing1.pn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file:////Users/yanyanteoh/Dropbox%20(Personal)/My%20freelance/SACE%20branding/PPT%20Presentation/Line%20drawing2.pn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file:////Users/yanyanteoh/Desktop/Tear%20drop%20image2.png"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file:////Users/yanyanteoh/Dropbox%20(Personal)/My%20freelance/SACE%20branding/PPT%20Presentation/line%20drawing3.p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63950E8D-0155-808A-9188-37FC8C3E68D2}"/>
              </a:ext>
            </a:extLst>
          </p:cNvPr>
          <p:cNvSpPr>
            <a:spLocks noGrp="1"/>
          </p:cNvSpPr>
          <p:nvPr>
            <p:ph idx="14"/>
          </p:nvPr>
        </p:nvSpPr>
        <p:spPr/>
        <p:txBody>
          <a:bodyPr/>
          <a:lstStyle/>
          <a:p>
            <a:r>
              <a:rPr lang="en-US" sz="2800" dirty="0"/>
              <a:t>Your pathway to universities globally</a:t>
            </a:r>
          </a:p>
        </p:txBody>
      </p:sp>
      <p:sp>
        <p:nvSpPr>
          <p:cNvPr id="5" name="Title 4">
            <a:extLst>
              <a:ext uri="{FF2B5EF4-FFF2-40B4-BE49-F238E27FC236}">
                <a16:creationId xmlns:a16="http://schemas.microsoft.com/office/drawing/2014/main" id="{657C38D4-FE26-6191-B79A-D277A644C11F}"/>
              </a:ext>
            </a:extLst>
          </p:cNvPr>
          <p:cNvSpPr>
            <a:spLocks noGrp="1"/>
          </p:cNvSpPr>
          <p:nvPr>
            <p:ph type="title"/>
          </p:nvPr>
        </p:nvSpPr>
        <p:spPr/>
        <p:txBody>
          <a:bodyPr/>
          <a:lstStyle/>
          <a:p>
            <a:r>
              <a:rPr lang="en-US" dirty="0"/>
              <a:t>Introduction to SACE</a:t>
            </a:r>
          </a:p>
        </p:txBody>
      </p:sp>
      <p:sp>
        <p:nvSpPr>
          <p:cNvPr id="2" name="TextBox 1">
            <a:extLst>
              <a:ext uri="{FF2B5EF4-FFF2-40B4-BE49-F238E27FC236}">
                <a16:creationId xmlns:a16="http://schemas.microsoft.com/office/drawing/2014/main" id="{3A6940C6-1769-5B3B-0841-65B22A119FD6}"/>
              </a:ext>
            </a:extLst>
          </p:cNvPr>
          <p:cNvSpPr txBox="1"/>
          <p:nvPr/>
        </p:nvSpPr>
        <p:spPr>
          <a:xfrm>
            <a:off x="2420471" y="79248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183844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B08AD8-D9F6-D05B-A501-777239317418}"/>
              </a:ext>
            </a:extLst>
          </p:cNvPr>
          <p:cNvSpPr>
            <a:spLocks noGrp="1"/>
          </p:cNvSpPr>
          <p:nvPr>
            <p:ph type="sldNum" sz="quarter" idx="12"/>
          </p:nvPr>
        </p:nvSpPr>
        <p:spPr/>
        <p:txBody>
          <a:bodyPr/>
          <a:lstStyle/>
          <a:p>
            <a:fld id="{883E4E54-168A-1C4B-8D8F-883A91CC7FF3}" type="slidenum">
              <a:rPr lang="en-US" smtClean="0"/>
              <a:pPr/>
              <a:t>10</a:t>
            </a:fld>
            <a:endParaRPr lang="en-US" dirty="0"/>
          </a:p>
        </p:txBody>
      </p:sp>
      <p:sp>
        <p:nvSpPr>
          <p:cNvPr id="9" name="Title 11">
            <a:extLst>
              <a:ext uri="{FF2B5EF4-FFF2-40B4-BE49-F238E27FC236}">
                <a16:creationId xmlns:a16="http://schemas.microsoft.com/office/drawing/2014/main" id="{0F111DC1-64F0-39F0-F05E-28BD0585C710}"/>
              </a:ext>
            </a:extLst>
          </p:cNvPr>
          <p:cNvSpPr txBox="1">
            <a:spLocks/>
          </p:cNvSpPr>
          <p:nvPr/>
        </p:nvSpPr>
        <p:spPr>
          <a:xfrm>
            <a:off x="470847" y="512763"/>
            <a:ext cx="11233149" cy="1177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a:solidFill>
                  <a:schemeClr val="accent1"/>
                </a:solidFill>
                <a:latin typeface="Arial" panose="020B0604020202020204" pitchFamily="34" charset="0"/>
                <a:ea typeface="Roboto Medium" panose="02000000000000000000" pitchFamily="2" charset="0"/>
                <a:cs typeface="+mj-cs"/>
              </a:defRPr>
            </a:lvl1pPr>
          </a:lstStyle>
          <a:p>
            <a:r>
              <a:rPr lang="en-AU" sz="3600" dirty="0"/>
              <a:t>Business pathway example</a:t>
            </a:r>
            <a:endParaRPr lang="en-US" sz="3600" dirty="0"/>
          </a:p>
        </p:txBody>
      </p:sp>
      <p:pic>
        <p:nvPicPr>
          <p:cNvPr id="6" name="Picture 5" descr="A person smiling and holding a piece of paper&#10;&#10;Description automatically generated">
            <a:extLst>
              <a:ext uri="{FF2B5EF4-FFF2-40B4-BE49-F238E27FC236}">
                <a16:creationId xmlns:a16="http://schemas.microsoft.com/office/drawing/2014/main" id="{8681570B-9774-005D-0EEB-94705FA1B98F}"/>
              </a:ext>
            </a:extLst>
          </p:cNvPr>
          <p:cNvPicPr>
            <a:picLocks noChangeAspect="1"/>
          </p:cNvPicPr>
          <p:nvPr/>
        </p:nvPicPr>
        <p:blipFill>
          <a:blip r:embed="rId3" r:link="rId4"/>
          <a:stretch>
            <a:fillRect/>
          </a:stretch>
        </p:blipFill>
        <p:spPr>
          <a:xfrm>
            <a:off x="327703" y="1804988"/>
            <a:ext cx="2904262" cy="2435708"/>
          </a:xfrm>
          <a:prstGeom prst="rect">
            <a:avLst/>
          </a:prstGeom>
        </p:spPr>
      </p:pic>
      <p:pic>
        <p:nvPicPr>
          <p:cNvPr id="8" name="Picture 7" descr="A blue circle with a black background&#10;&#10;Description automatically generated">
            <a:extLst>
              <a:ext uri="{FF2B5EF4-FFF2-40B4-BE49-F238E27FC236}">
                <a16:creationId xmlns:a16="http://schemas.microsoft.com/office/drawing/2014/main" id="{6F8C773F-31F8-7998-56EE-F0FC5E92636B}"/>
              </a:ext>
            </a:extLst>
          </p:cNvPr>
          <p:cNvPicPr>
            <a:picLocks noChangeAspect="1"/>
          </p:cNvPicPr>
          <p:nvPr/>
        </p:nvPicPr>
        <p:blipFill>
          <a:blip r:embed="rId5" r:link="rId6"/>
          <a:stretch>
            <a:fillRect/>
          </a:stretch>
        </p:blipFill>
        <p:spPr>
          <a:xfrm>
            <a:off x="2865643" y="1876955"/>
            <a:ext cx="386503" cy="386503"/>
          </a:xfrm>
          <a:prstGeom prst="rect">
            <a:avLst/>
          </a:prstGeom>
        </p:spPr>
      </p:pic>
      <p:sp>
        <p:nvSpPr>
          <p:cNvPr id="10" name="Text Placeholder 3">
            <a:extLst>
              <a:ext uri="{FF2B5EF4-FFF2-40B4-BE49-F238E27FC236}">
                <a16:creationId xmlns:a16="http://schemas.microsoft.com/office/drawing/2014/main" id="{19B8E04E-939C-0649-9814-7DDE1C9363BB}"/>
              </a:ext>
            </a:extLst>
          </p:cNvPr>
          <p:cNvSpPr txBox="1">
            <a:spLocks/>
          </p:cNvSpPr>
          <p:nvPr/>
        </p:nvSpPr>
        <p:spPr>
          <a:xfrm>
            <a:off x="3291904" y="1884831"/>
            <a:ext cx="5547533" cy="25912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Arial" panose="020B0604020202020204" pitchFamily="34"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r>
              <a:rPr lang="en-AU" sz="1600" dirty="0">
                <a:cs typeface="Arial" panose="020B0604020202020204" pitchFamily="34" charset="0"/>
              </a:rPr>
              <a:t>I am interested </a:t>
            </a:r>
            <a:br>
              <a:rPr lang="en-AU" sz="1600" dirty="0">
                <a:cs typeface="Arial" panose="020B0604020202020204" pitchFamily="34" charset="0"/>
              </a:rPr>
            </a:br>
            <a:r>
              <a:rPr lang="en-AU" sz="1600" dirty="0">
                <a:cs typeface="Arial" panose="020B0604020202020204" pitchFamily="34" charset="0"/>
              </a:rPr>
              <a:t>in accounting and </a:t>
            </a:r>
            <a:br>
              <a:rPr lang="en-AU" sz="1600" dirty="0">
                <a:cs typeface="Arial" panose="020B0604020202020204" pitchFamily="34" charset="0"/>
              </a:rPr>
            </a:br>
            <a:r>
              <a:rPr lang="en-AU" sz="1600" dirty="0">
                <a:cs typeface="Arial" panose="020B0604020202020204" pitchFamily="34" charset="0"/>
              </a:rPr>
              <a:t>hope to have </a:t>
            </a:r>
            <a:br>
              <a:rPr lang="en-AU" sz="1600" dirty="0">
                <a:cs typeface="Arial" panose="020B0604020202020204" pitchFamily="34" charset="0"/>
              </a:rPr>
            </a:br>
            <a:r>
              <a:rPr lang="en-AU" sz="1600" dirty="0">
                <a:cs typeface="Arial" panose="020B0604020202020204" pitchFamily="34" charset="0"/>
              </a:rPr>
              <a:t>a career in business.</a:t>
            </a:r>
          </a:p>
        </p:txBody>
      </p:sp>
      <p:grpSp>
        <p:nvGrpSpPr>
          <p:cNvPr id="33" name="Group 32">
            <a:extLst>
              <a:ext uri="{FF2B5EF4-FFF2-40B4-BE49-F238E27FC236}">
                <a16:creationId xmlns:a16="http://schemas.microsoft.com/office/drawing/2014/main" id="{90E637DF-F4F3-6CAB-A079-C15B0223FB74}"/>
              </a:ext>
            </a:extLst>
          </p:cNvPr>
          <p:cNvGrpSpPr/>
          <p:nvPr/>
        </p:nvGrpSpPr>
        <p:grpSpPr>
          <a:xfrm>
            <a:off x="6215055" y="1561823"/>
            <a:ext cx="4916366" cy="4502251"/>
            <a:chOff x="5645212" y="1561823"/>
            <a:chExt cx="4916366" cy="4502251"/>
          </a:xfrm>
        </p:grpSpPr>
        <p:grpSp>
          <p:nvGrpSpPr>
            <p:cNvPr id="13" name="Group 12">
              <a:extLst>
                <a:ext uri="{FF2B5EF4-FFF2-40B4-BE49-F238E27FC236}">
                  <a16:creationId xmlns:a16="http://schemas.microsoft.com/office/drawing/2014/main" id="{4E1C8F8C-3E30-B078-3603-0D8AB7A1397E}"/>
                </a:ext>
              </a:extLst>
            </p:cNvPr>
            <p:cNvGrpSpPr/>
            <p:nvPr/>
          </p:nvGrpSpPr>
          <p:grpSpPr>
            <a:xfrm>
              <a:off x="5645212" y="1561823"/>
              <a:ext cx="4231153" cy="4132089"/>
              <a:chOff x="4443041" y="680042"/>
              <a:chExt cx="3385033" cy="3270511"/>
            </a:xfrm>
          </p:grpSpPr>
          <p:pic>
            <p:nvPicPr>
              <p:cNvPr id="20" name="Picture 19" descr="Stage 2">
                <a:extLst>
                  <a:ext uri="{FF2B5EF4-FFF2-40B4-BE49-F238E27FC236}">
                    <a16:creationId xmlns:a16="http://schemas.microsoft.com/office/drawing/2014/main" id="{3752CC73-B91E-1B16-A882-7126B9C7FD0A}"/>
                  </a:ext>
                </a:extLst>
              </p:cNvPr>
              <p:cNvPicPr>
                <a:picLocks noChangeAspect="1"/>
              </p:cNvPicPr>
              <p:nvPr/>
            </p:nvPicPr>
            <p:blipFill>
              <a:blip r:embed="rId7" r:link="rId8"/>
              <a:stretch>
                <a:fillRect/>
              </a:stretch>
            </p:blipFill>
            <p:spPr>
              <a:xfrm>
                <a:off x="4443041" y="2262230"/>
                <a:ext cx="3376645" cy="1688323"/>
              </a:xfrm>
              <a:prstGeom prst="rect">
                <a:avLst/>
              </a:prstGeom>
            </p:spPr>
          </p:pic>
          <p:pic>
            <p:nvPicPr>
              <p:cNvPr id="22" name="Picture 21" descr="Stage one">
                <a:extLst>
                  <a:ext uri="{FF2B5EF4-FFF2-40B4-BE49-F238E27FC236}">
                    <a16:creationId xmlns:a16="http://schemas.microsoft.com/office/drawing/2014/main" id="{B77DEF10-D7FD-2714-EFA6-76FC14F49AC2}"/>
                  </a:ext>
                </a:extLst>
              </p:cNvPr>
              <p:cNvPicPr>
                <a:picLocks noChangeAspect="1"/>
              </p:cNvPicPr>
              <p:nvPr/>
            </p:nvPicPr>
            <p:blipFill>
              <a:blip r:embed="rId9"/>
              <a:stretch>
                <a:fillRect/>
              </a:stretch>
            </p:blipFill>
            <p:spPr>
              <a:xfrm>
                <a:off x="4447234" y="680042"/>
                <a:ext cx="3376646" cy="1688323"/>
              </a:xfrm>
              <a:prstGeom prst="rect">
                <a:avLst/>
              </a:prstGeom>
            </p:spPr>
          </p:pic>
          <p:cxnSp>
            <p:nvCxnSpPr>
              <p:cNvPr id="23" name="Straight Connector 22">
                <a:extLst>
                  <a:ext uri="{FF2B5EF4-FFF2-40B4-BE49-F238E27FC236}">
                    <a16:creationId xmlns:a16="http://schemas.microsoft.com/office/drawing/2014/main" id="{959135B8-F3CD-3293-4847-79C24A9AC43B}"/>
                  </a:ext>
                </a:extLst>
              </p:cNvPr>
              <p:cNvCxnSpPr>
                <a:cxnSpLocks/>
              </p:cNvCxnSpPr>
              <p:nvPr/>
            </p:nvCxnSpPr>
            <p:spPr>
              <a:xfrm>
                <a:off x="5765628" y="1243361"/>
                <a:ext cx="20624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5B2D34C-F597-8D99-7DDD-7A17552AE923}"/>
                  </a:ext>
                </a:extLst>
              </p:cNvPr>
              <p:cNvCxnSpPr>
                <a:cxnSpLocks/>
              </p:cNvCxnSpPr>
              <p:nvPr/>
            </p:nvCxnSpPr>
            <p:spPr>
              <a:xfrm>
                <a:off x="5806774" y="1566159"/>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DAE4CDC-936C-36DC-892E-3BE2C2C3CD85}"/>
                  </a:ext>
                </a:extLst>
              </p:cNvPr>
              <p:cNvCxnSpPr>
                <a:cxnSpLocks/>
              </p:cNvCxnSpPr>
              <p:nvPr/>
            </p:nvCxnSpPr>
            <p:spPr>
              <a:xfrm>
                <a:off x="5806774" y="1764491"/>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481EE03-9351-E2E8-19FB-753F128CD1DA}"/>
                  </a:ext>
                </a:extLst>
              </p:cNvPr>
              <p:cNvCxnSpPr>
                <a:cxnSpLocks/>
              </p:cNvCxnSpPr>
              <p:nvPr/>
            </p:nvCxnSpPr>
            <p:spPr>
              <a:xfrm>
                <a:off x="5806774" y="1968190"/>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753E129-B6E1-A795-303F-F7179634CC61}"/>
                  </a:ext>
                </a:extLst>
              </p:cNvPr>
              <p:cNvCxnSpPr>
                <a:cxnSpLocks/>
              </p:cNvCxnSpPr>
              <p:nvPr/>
            </p:nvCxnSpPr>
            <p:spPr>
              <a:xfrm>
                <a:off x="5733875" y="2793381"/>
                <a:ext cx="209419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F0996C1-CD75-4385-B349-FDAE415D4A32}"/>
                  </a:ext>
                </a:extLst>
              </p:cNvPr>
              <p:cNvCxnSpPr>
                <a:cxnSpLocks/>
              </p:cNvCxnSpPr>
              <p:nvPr/>
            </p:nvCxnSpPr>
            <p:spPr>
              <a:xfrm>
                <a:off x="5806774" y="3153165"/>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1AACE8F-09A4-0F2B-5AB6-2FEBB603D0F3}"/>
                  </a:ext>
                </a:extLst>
              </p:cNvPr>
              <p:cNvCxnSpPr>
                <a:cxnSpLocks/>
              </p:cNvCxnSpPr>
              <p:nvPr/>
            </p:nvCxnSpPr>
            <p:spPr>
              <a:xfrm>
                <a:off x="5806774" y="3353823"/>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5556087-01D1-8772-84DF-340D745E8B33}"/>
                  </a:ext>
                </a:extLst>
              </p:cNvPr>
              <p:cNvCxnSpPr>
                <a:cxnSpLocks/>
              </p:cNvCxnSpPr>
              <p:nvPr/>
            </p:nvCxnSpPr>
            <p:spPr>
              <a:xfrm>
                <a:off x="5806774" y="3553637"/>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EADDA5F0-02F0-D703-819A-FE1760925C44}"/>
                </a:ext>
              </a:extLst>
            </p:cNvPr>
            <p:cNvSpPr txBox="1"/>
            <p:nvPr/>
          </p:nvSpPr>
          <p:spPr>
            <a:xfrm>
              <a:off x="7328506" y="1807638"/>
              <a:ext cx="1810603" cy="1951816"/>
            </a:xfrm>
            <a:prstGeom prst="rect">
              <a:avLst/>
            </a:prstGeom>
            <a:noFill/>
          </p:spPr>
          <p:txBody>
            <a:bodyPr wrap="square">
              <a:spAutoFit/>
            </a:bodyPr>
            <a:lstStyle/>
            <a:p>
              <a:pPr>
                <a:lnSpc>
                  <a:spcPts val="1460"/>
                </a:lnSpc>
                <a:spcAft>
                  <a:spcPts val="500"/>
                </a:spcAft>
              </a:pPr>
              <a:r>
                <a:rPr lang="en-US" sz="1200" dirty="0">
                  <a:latin typeface="Arial" panose="020B0604020202020204" pitchFamily="34" charset="0"/>
                  <a:cs typeface="Arial" panose="020B0604020202020204" pitchFamily="34" charset="0"/>
                </a:rPr>
                <a:t>English as an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Additional Language</a:t>
              </a:r>
            </a:p>
            <a:p>
              <a:pPr>
                <a:lnSpc>
                  <a:spcPts val="1460"/>
                </a:lnSpc>
                <a:spcAft>
                  <a:spcPts val="500"/>
                </a:spcAft>
              </a:pPr>
              <a:r>
                <a:rPr lang="en-US" sz="1200" dirty="0">
                  <a:latin typeface="Arial" panose="020B0604020202020204" pitchFamily="34" charset="0"/>
                  <a:cs typeface="Arial" panose="020B0604020202020204" pitchFamily="34" charset="0"/>
                </a:rPr>
                <a:t>General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Mathematics</a:t>
              </a:r>
            </a:p>
            <a:p>
              <a:pPr>
                <a:lnSpc>
                  <a:spcPts val="1460"/>
                </a:lnSpc>
                <a:spcAft>
                  <a:spcPts val="500"/>
                </a:spcAft>
              </a:pPr>
              <a:r>
                <a:rPr lang="en-US" sz="1200" dirty="0">
                  <a:latin typeface="Arial" panose="020B0604020202020204" pitchFamily="34" charset="0"/>
                  <a:cs typeface="Arial" panose="020B0604020202020204" pitchFamily="34" charset="0"/>
                </a:rPr>
                <a:t>Accounting</a:t>
              </a:r>
            </a:p>
            <a:p>
              <a:pPr>
                <a:lnSpc>
                  <a:spcPts val="1460"/>
                </a:lnSpc>
                <a:spcAft>
                  <a:spcPts val="500"/>
                </a:spcAft>
              </a:pPr>
              <a:r>
                <a:rPr lang="en-US" sz="1200" dirty="0">
                  <a:latin typeface="Arial" panose="020B0604020202020204" pitchFamily="34" charset="0"/>
                  <a:cs typeface="Arial" panose="020B0604020202020204" pitchFamily="34" charset="0"/>
                </a:rPr>
                <a:t>Economics</a:t>
              </a:r>
            </a:p>
            <a:p>
              <a:pPr>
                <a:lnSpc>
                  <a:spcPts val="1460"/>
                </a:lnSpc>
                <a:spcAft>
                  <a:spcPts val="500"/>
                </a:spcAft>
              </a:pPr>
              <a:r>
                <a:rPr lang="en-US" sz="1200" dirty="0">
                  <a:latin typeface="Arial" panose="020B0604020202020204" pitchFamily="34" charset="0"/>
                  <a:cs typeface="Arial" panose="020B0604020202020204" pitchFamily="34" charset="0"/>
                </a:rPr>
                <a:t>Business Innovation</a:t>
              </a:r>
            </a:p>
            <a:p>
              <a:pPr>
                <a:lnSpc>
                  <a:spcPts val="1460"/>
                </a:lnSpc>
                <a:spcAft>
                  <a:spcPts val="500"/>
                </a:spcAft>
              </a:pPr>
              <a:r>
                <a:rPr lang="en-US" sz="1200" dirty="0">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D001C0E5-2B6C-A456-2C4B-7E38B0146101}"/>
                </a:ext>
              </a:extLst>
            </p:cNvPr>
            <p:cNvSpPr txBox="1"/>
            <p:nvPr/>
          </p:nvSpPr>
          <p:spPr>
            <a:xfrm>
              <a:off x="8953928" y="1988906"/>
              <a:ext cx="1607650" cy="2079866"/>
            </a:xfrm>
            <a:prstGeom prst="rect">
              <a:avLst/>
            </a:prstGeom>
            <a:noFill/>
          </p:spPr>
          <p:txBody>
            <a:bodyPr wrap="square">
              <a:spAutoFit/>
            </a:bodyPr>
            <a:lstStyle/>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endParaRPr lang="en-US" sz="1200" dirty="0">
                <a:latin typeface="Arial" panose="020B0604020202020204" pitchFamily="34" charset="0"/>
                <a:cs typeface="Arial" panose="020B0604020202020204" pitchFamily="34" charset="0"/>
              </a:endParaRPr>
            </a:p>
            <a:p>
              <a:pPr>
                <a:lnSpc>
                  <a:spcPts val="1460"/>
                </a:lnSpc>
                <a:spcAft>
                  <a:spcPts val="500"/>
                </a:spcAft>
              </a:pPr>
              <a:endParaRPr lang="en-US" sz="12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ADCC5AE-F263-8273-58E7-ACDBF7FF15E9}"/>
                </a:ext>
              </a:extLst>
            </p:cNvPr>
            <p:cNvSpPr txBox="1"/>
            <p:nvPr/>
          </p:nvSpPr>
          <p:spPr>
            <a:xfrm>
              <a:off x="7375901" y="3783678"/>
              <a:ext cx="1607650" cy="1938800"/>
            </a:xfrm>
            <a:prstGeom prst="rect">
              <a:avLst/>
            </a:prstGeom>
            <a:noFill/>
          </p:spPr>
          <p:txBody>
            <a:bodyPr wrap="square">
              <a:spAutoFit/>
            </a:bodyPr>
            <a:lstStyle/>
            <a:p>
              <a:pPr>
                <a:lnSpc>
                  <a:spcPts val="1460"/>
                </a:lnSpc>
                <a:spcAft>
                  <a:spcPts val="450"/>
                </a:spcAft>
              </a:pPr>
              <a:r>
                <a:rPr lang="en-US" sz="1200" dirty="0">
                  <a:latin typeface="Arial" panose="020B0604020202020204" pitchFamily="34" charset="0"/>
                  <a:cs typeface="Arial" panose="020B0604020202020204" pitchFamily="34" charset="0"/>
                </a:rPr>
                <a:t>English as an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Additional Language</a:t>
              </a:r>
            </a:p>
            <a:p>
              <a:pPr>
                <a:lnSpc>
                  <a:spcPts val="1460"/>
                </a:lnSpc>
                <a:spcAft>
                  <a:spcPts val="450"/>
                </a:spcAft>
              </a:pPr>
              <a:r>
                <a:rPr lang="en-US" sz="1200" dirty="0">
                  <a:latin typeface="Arial" panose="020B0604020202020204" pitchFamily="34" charset="0"/>
                  <a:cs typeface="Arial" panose="020B0604020202020204" pitchFamily="34" charset="0"/>
                </a:rPr>
                <a:t>General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Mathematics</a:t>
              </a:r>
            </a:p>
            <a:p>
              <a:pPr>
                <a:lnSpc>
                  <a:spcPts val="1460"/>
                </a:lnSpc>
                <a:spcAft>
                  <a:spcPts val="450"/>
                </a:spcAft>
              </a:pPr>
              <a:r>
                <a:rPr lang="en-US" sz="1200" dirty="0">
                  <a:latin typeface="Arial" panose="020B0604020202020204" pitchFamily="34" charset="0"/>
                  <a:cs typeface="Arial" panose="020B0604020202020204" pitchFamily="34" charset="0"/>
                </a:rPr>
                <a:t>Accounting</a:t>
              </a:r>
            </a:p>
            <a:p>
              <a:pPr>
                <a:lnSpc>
                  <a:spcPts val="1460"/>
                </a:lnSpc>
                <a:spcAft>
                  <a:spcPts val="450"/>
                </a:spcAft>
              </a:pPr>
              <a:r>
                <a:rPr lang="en-US" sz="1200" dirty="0">
                  <a:latin typeface="Arial" panose="020B0604020202020204" pitchFamily="34" charset="0"/>
                  <a:cs typeface="Arial" panose="020B0604020202020204" pitchFamily="34" charset="0"/>
                </a:rPr>
                <a:t>Economics</a:t>
              </a:r>
            </a:p>
            <a:p>
              <a:pPr>
                <a:lnSpc>
                  <a:spcPts val="1460"/>
                </a:lnSpc>
                <a:spcAft>
                  <a:spcPts val="450"/>
                </a:spcAft>
              </a:pPr>
              <a:r>
                <a:rPr lang="en-US" sz="1200" dirty="0">
                  <a:latin typeface="Arial" panose="020B0604020202020204" pitchFamily="34" charset="0"/>
                  <a:cs typeface="Arial" panose="020B0604020202020204" pitchFamily="34" charset="0"/>
                </a:rPr>
                <a:t>Business Innovation</a:t>
              </a:r>
            </a:p>
            <a:p>
              <a:pPr>
                <a:lnSpc>
                  <a:spcPts val="1460"/>
                </a:lnSpc>
                <a:spcAft>
                  <a:spcPts val="450"/>
                </a:spcAft>
              </a:pPr>
              <a:r>
                <a:rPr lang="en-US" sz="1200" dirty="0">
                  <a:latin typeface="Arial" panose="020B0604020202020204" pitchFamily="34" charset="0"/>
                  <a:cs typeface="Arial" panose="020B0604020202020204" pitchFamily="34" charset="0"/>
                </a:rPr>
                <a:t> </a:t>
              </a:r>
            </a:p>
          </p:txBody>
        </p:sp>
        <p:sp>
          <p:nvSpPr>
            <p:cNvPr id="32" name="TextBox 31">
              <a:extLst>
                <a:ext uri="{FF2B5EF4-FFF2-40B4-BE49-F238E27FC236}">
                  <a16:creationId xmlns:a16="http://schemas.microsoft.com/office/drawing/2014/main" id="{62663E1B-51ED-327C-891E-8510E7D94E65}"/>
                </a:ext>
              </a:extLst>
            </p:cNvPr>
            <p:cNvSpPr txBox="1"/>
            <p:nvPr/>
          </p:nvSpPr>
          <p:spPr>
            <a:xfrm>
              <a:off x="8953928" y="3984208"/>
              <a:ext cx="1607650" cy="2079866"/>
            </a:xfrm>
            <a:prstGeom prst="rect">
              <a:avLst/>
            </a:prstGeom>
            <a:noFill/>
          </p:spPr>
          <p:txBody>
            <a:bodyPr wrap="square">
              <a:spAutoFit/>
            </a:bodyPr>
            <a:lstStyle/>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endParaRPr lang="en-US" sz="1200" dirty="0">
                <a:latin typeface="Arial" panose="020B0604020202020204" pitchFamily="34" charset="0"/>
                <a:cs typeface="Arial" panose="020B0604020202020204" pitchFamily="34" charset="0"/>
              </a:endParaRPr>
            </a:p>
            <a:p>
              <a:pPr>
                <a:lnSpc>
                  <a:spcPts val="1460"/>
                </a:lnSpc>
                <a:spcAft>
                  <a:spcPts val="500"/>
                </a:spcAft>
              </a:pPr>
              <a:endParaRPr lang="en-US" sz="1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599419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B08AD8-D9F6-D05B-A501-777239317418}"/>
              </a:ext>
            </a:extLst>
          </p:cNvPr>
          <p:cNvSpPr>
            <a:spLocks noGrp="1"/>
          </p:cNvSpPr>
          <p:nvPr>
            <p:ph type="sldNum" sz="quarter" idx="12"/>
          </p:nvPr>
        </p:nvSpPr>
        <p:spPr/>
        <p:txBody>
          <a:bodyPr/>
          <a:lstStyle/>
          <a:p>
            <a:fld id="{883E4E54-168A-1C4B-8D8F-883A91CC7FF3}" type="slidenum">
              <a:rPr lang="en-US" smtClean="0"/>
              <a:pPr/>
              <a:t>11</a:t>
            </a:fld>
            <a:endParaRPr lang="en-US" dirty="0"/>
          </a:p>
        </p:txBody>
      </p:sp>
      <p:sp>
        <p:nvSpPr>
          <p:cNvPr id="9" name="Title 11">
            <a:extLst>
              <a:ext uri="{FF2B5EF4-FFF2-40B4-BE49-F238E27FC236}">
                <a16:creationId xmlns:a16="http://schemas.microsoft.com/office/drawing/2014/main" id="{0F111DC1-64F0-39F0-F05E-28BD0585C710}"/>
              </a:ext>
            </a:extLst>
          </p:cNvPr>
          <p:cNvSpPr txBox="1">
            <a:spLocks/>
          </p:cNvSpPr>
          <p:nvPr/>
        </p:nvSpPr>
        <p:spPr>
          <a:xfrm>
            <a:off x="470847" y="512763"/>
            <a:ext cx="11233149" cy="1177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a:solidFill>
                  <a:schemeClr val="accent1"/>
                </a:solidFill>
                <a:latin typeface="Arial" panose="020B0604020202020204" pitchFamily="34" charset="0"/>
                <a:ea typeface="Roboto Medium" panose="02000000000000000000" pitchFamily="2" charset="0"/>
                <a:cs typeface="+mj-cs"/>
              </a:defRPr>
            </a:lvl1pPr>
          </a:lstStyle>
          <a:p>
            <a:pPr>
              <a:lnSpc>
                <a:spcPct val="110000"/>
              </a:lnSpc>
            </a:pPr>
            <a:r>
              <a:rPr lang="en-AU" sz="3600" dirty="0"/>
              <a:t>Medicine/Health Sciences pathway example</a:t>
            </a:r>
            <a:endParaRPr lang="en-US" sz="3600" dirty="0"/>
          </a:p>
        </p:txBody>
      </p:sp>
      <p:pic>
        <p:nvPicPr>
          <p:cNvPr id="8" name="Picture 7" descr="A blue circle with a black background&#10;&#10;Description automatically generated">
            <a:extLst>
              <a:ext uri="{FF2B5EF4-FFF2-40B4-BE49-F238E27FC236}">
                <a16:creationId xmlns:a16="http://schemas.microsoft.com/office/drawing/2014/main" id="{6F8C773F-31F8-7998-56EE-F0FC5E92636B}"/>
              </a:ext>
            </a:extLst>
          </p:cNvPr>
          <p:cNvPicPr>
            <a:picLocks noChangeAspect="1"/>
          </p:cNvPicPr>
          <p:nvPr/>
        </p:nvPicPr>
        <p:blipFill>
          <a:blip r:embed="rId3" r:link="rId4"/>
          <a:stretch>
            <a:fillRect/>
          </a:stretch>
        </p:blipFill>
        <p:spPr>
          <a:xfrm>
            <a:off x="2865643" y="1876955"/>
            <a:ext cx="386503" cy="386503"/>
          </a:xfrm>
          <a:prstGeom prst="rect">
            <a:avLst/>
          </a:prstGeom>
        </p:spPr>
      </p:pic>
      <p:sp>
        <p:nvSpPr>
          <p:cNvPr id="10" name="Text Placeholder 3">
            <a:extLst>
              <a:ext uri="{FF2B5EF4-FFF2-40B4-BE49-F238E27FC236}">
                <a16:creationId xmlns:a16="http://schemas.microsoft.com/office/drawing/2014/main" id="{19B8E04E-939C-0649-9814-7DDE1C9363BB}"/>
              </a:ext>
            </a:extLst>
          </p:cNvPr>
          <p:cNvSpPr txBox="1">
            <a:spLocks/>
          </p:cNvSpPr>
          <p:nvPr/>
        </p:nvSpPr>
        <p:spPr>
          <a:xfrm>
            <a:off x="3291904" y="1884831"/>
            <a:ext cx="5547533" cy="25912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Arial" panose="020B0604020202020204" pitchFamily="34"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r>
              <a:rPr lang="en-AU" sz="1600" dirty="0">
                <a:cs typeface="Arial" panose="020B0604020202020204" pitchFamily="34" charset="0"/>
              </a:rPr>
              <a:t>I am interested </a:t>
            </a:r>
            <a:br>
              <a:rPr lang="en-AU" sz="1600" dirty="0">
                <a:cs typeface="Arial" panose="020B0604020202020204" pitchFamily="34" charset="0"/>
              </a:rPr>
            </a:br>
            <a:r>
              <a:rPr lang="en-AU" sz="1600" dirty="0">
                <a:cs typeface="Arial" panose="020B0604020202020204" pitchFamily="34" charset="0"/>
              </a:rPr>
              <a:t>in science and </a:t>
            </a:r>
            <a:br>
              <a:rPr lang="en-AU" sz="1600" dirty="0">
                <a:cs typeface="Arial" panose="020B0604020202020204" pitchFamily="34" charset="0"/>
              </a:rPr>
            </a:br>
            <a:r>
              <a:rPr lang="en-AU" sz="1600" dirty="0">
                <a:cs typeface="Arial" panose="020B0604020202020204" pitchFamily="34" charset="0"/>
              </a:rPr>
              <a:t>hope to have </a:t>
            </a:r>
            <a:br>
              <a:rPr lang="en-AU" sz="1600" dirty="0">
                <a:cs typeface="Arial" panose="020B0604020202020204" pitchFamily="34" charset="0"/>
              </a:rPr>
            </a:br>
            <a:r>
              <a:rPr lang="en-AU" sz="1600" dirty="0">
                <a:cs typeface="Arial" panose="020B0604020202020204" pitchFamily="34" charset="0"/>
              </a:rPr>
              <a:t>a career in health.</a:t>
            </a:r>
          </a:p>
        </p:txBody>
      </p:sp>
      <p:grpSp>
        <p:nvGrpSpPr>
          <p:cNvPr id="33" name="Group 32">
            <a:extLst>
              <a:ext uri="{FF2B5EF4-FFF2-40B4-BE49-F238E27FC236}">
                <a16:creationId xmlns:a16="http://schemas.microsoft.com/office/drawing/2014/main" id="{90E637DF-F4F3-6CAB-A079-C15B0223FB74}"/>
              </a:ext>
            </a:extLst>
          </p:cNvPr>
          <p:cNvGrpSpPr/>
          <p:nvPr/>
        </p:nvGrpSpPr>
        <p:grpSpPr>
          <a:xfrm>
            <a:off x="6215055" y="1561823"/>
            <a:ext cx="4916366" cy="4502251"/>
            <a:chOff x="5645212" y="1561823"/>
            <a:chExt cx="4916366" cy="4502251"/>
          </a:xfrm>
        </p:grpSpPr>
        <p:grpSp>
          <p:nvGrpSpPr>
            <p:cNvPr id="13" name="Group 12">
              <a:extLst>
                <a:ext uri="{FF2B5EF4-FFF2-40B4-BE49-F238E27FC236}">
                  <a16:creationId xmlns:a16="http://schemas.microsoft.com/office/drawing/2014/main" id="{4E1C8F8C-3E30-B078-3603-0D8AB7A1397E}"/>
                </a:ext>
              </a:extLst>
            </p:cNvPr>
            <p:cNvGrpSpPr/>
            <p:nvPr/>
          </p:nvGrpSpPr>
          <p:grpSpPr>
            <a:xfrm>
              <a:off x="5645212" y="1561823"/>
              <a:ext cx="4231153" cy="4132089"/>
              <a:chOff x="4443041" y="680042"/>
              <a:chExt cx="3385033" cy="3270511"/>
            </a:xfrm>
          </p:grpSpPr>
          <p:pic>
            <p:nvPicPr>
              <p:cNvPr id="20" name="Picture 19" descr="Stage 2">
                <a:extLst>
                  <a:ext uri="{FF2B5EF4-FFF2-40B4-BE49-F238E27FC236}">
                    <a16:creationId xmlns:a16="http://schemas.microsoft.com/office/drawing/2014/main" id="{3752CC73-B91E-1B16-A882-7126B9C7FD0A}"/>
                  </a:ext>
                </a:extLst>
              </p:cNvPr>
              <p:cNvPicPr>
                <a:picLocks noChangeAspect="1"/>
              </p:cNvPicPr>
              <p:nvPr/>
            </p:nvPicPr>
            <p:blipFill>
              <a:blip r:embed="rId5" r:link="rId6"/>
              <a:stretch>
                <a:fillRect/>
              </a:stretch>
            </p:blipFill>
            <p:spPr>
              <a:xfrm>
                <a:off x="4443041" y="2262230"/>
                <a:ext cx="3376645" cy="1688323"/>
              </a:xfrm>
              <a:prstGeom prst="rect">
                <a:avLst/>
              </a:prstGeom>
            </p:spPr>
          </p:pic>
          <p:pic>
            <p:nvPicPr>
              <p:cNvPr id="22" name="Picture 21" descr="Stage one">
                <a:extLst>
                  <a:ext uri="{FF2B5EF4-FFF2-40B4-BE49-F238E27FC236}">
                    <a16:creationId xmlns:a16="http://schemas.microsoft.com/office/drawing/2014/main" id="{B77DEF10-D7FD-2714-EFA6-76FC14F49AC2}"/>
                  </a:ext>
                </a:extLst>
              </p:cNvPr>
              <p:cNvPicPr>
                <a:picLocks noChangeAspect="1"/>
              </p:cNvPicPr>
              <p:nvPr/>
            </p:nvPicPr>
            <p:blipFill>
              <a:blip r:embed="rId7"/>
              <a:stretch>
                <a:fillRect/>
              </a:stretch>
            </p:blipFill>
            <p:spPr>
              <a:xfrm>
                <a:off x="4447234" y="680042"/>
                <a:ext cx="3376646" cy="1688323"/>
              </a:xfrm>
              <a:prstGeom prst="rect">
                <a:avLst/>
              </a:prstGeom>
            </p:spPr>
          </p:pic>
          <p:cxnSp>
            <p:nvCxnSpPr>
              <p:cNvPr id="23" name="Straight Connector 22">
                <a:extLst>
                  <a:ext uri="{FF2B5EF4-FFF2-40B4-BE49-F238E27FC236}">
                    <a16:creationId xmlns:a16="http://schemas.microsoft.com/office/drawing/2014/main" id="{959135B8-F3CD-3293-4847-79C24A9AC43B}"/>
                  </a:ext>
                </a:extLst>
              </p:cNvPr>
              <p:cNvCxnSpPr>
                <a:cxnSpLocks/>
              </p:cNvCxnSpPr>
              <p:nvPr/>
            </p:nvCxnSpPr>
            <p:spPr>
              <a:xfrm>
                <a:off x="5765628" y="1243361"/>
                <a:ext cx="20624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5B2D34C-F597-8D99-7DDD-7A17552AE923}"/>
                  </a:ext>
                </a:extLst>
              </p:cNvPr>
              <p:cNvCxnSpPr>
                <a:cxnSpLocks/>
              </p:cNvCxnSpPr>
              <p:nvPr/>
            </p:nvCxnSpPr>
            <p:spPr>
              <a:xfrm>
                <a:off x="5806774" y="1566159"/>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DAE4CDC-936C-36DC-892E-3BE2C2C3CD85}"/>
                  </a:ext>
                </a:extLst>
              </p:cNvPr>
              <p:cNvCxnSpPr>
                <a:cxnSpLocks/>
              </p:cNvCxnSpPr>
              <p:nvPr/>
            </p:nvCxnSpPr>
            <p:spPr>
              <a:xfrm>
                <a:off x="5806774" y="1764491"/>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481EE03-9351-E2E8-19FB-753F128CD1DA}"/>
                  </a:ext>
                </a:extLst>
              </p:cNvPr>
              <p:cNvCxnSpPr>
                <a:cxnSpLocks/>
              </p:cNvCxnSpPr>
              <p:nvPr/>
            </p:nvCxnSpPr>
            <p:spPr>
              <a:xfrm>
                <a:off x="5806774" y="1968190"/>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753E129-B6E1-A795-303F-F7179634CC61}"/>
                  </a:ext>
                </a:extLst>
              </p:cNvPr>
              <p:cNvCxnSpPr>
                <a:cxnSpLocks/>
              </p:cNvCxnSpPr>
              <p:nvPr/>
            </p:nvCxnSpPr>
            <p:spPr>
              <a:xfrm>
                <a:off x="5733875" y="2793381"/>
                <a:ext cx="209419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F0996C1-CD75-4385-B349-FDAE415D4A32}"/>
                  </a:ext>
                </a:extLst>
              </p:cNvPr>
              <p:cNvCxnSpPr>
                <a:cxnSpLocks/>
              </p:cNvCxnSpPr>
              <p:nvPr/>
            </p:nvCxnSpPr>
            <p:spPr>
              <a:xfrm>
                <a:off x="5806774" y="3153165"/>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1AACE8F-09A4-0F2B-5AB6-2FEBB603D0F3}"/>
                  </a:ext>
                </a:extLst>
              </p:cNvPr>
              <p:cNvCxnSpPr>
                <a:cxnSpLocks/>
              </p:cNvCxnSpPr>
              <p:nvPr/>
            </p:nvCxnSpPr>
            <p:spPr>
              <a:xfrm>
                <a:off x="5806774" y="3353823"/>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5556087-01D1-8772-84DF-340D745E8B33}"/>
                  </a:ext>
                </a:extLst>
              </p:cNvPr>
              <p:cNvCxnSpPr>
                <a:cxnSpLocks/>
              </p:cNvCxnSpPr>
              <p:nvPr/>
            </p:nvCxnSpPr>
            <p:spPr>
              <a:xfrm>
                <a:off x="5806774" y="3553637"/>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EADDA5F0-02F0-D703-819A-FE1760925C44}"/>
                </a:ext>
              </a:extLst>
            </p:cNvPr>
            <p:cNvSpPr txBox="1"/>
            <p:nvPr/>
          </p:nvSpPr>
          <p:spPr>
            <a:xfrm>
              <a:off x="7328506" y="1807638"/>
              <a:ext cx="1810603" cy="1938800"/>
            </a:xfrm>
            <a:prstGeom prst="rect">
              <a:avLst/>
            </a:prstGeom>
            <a:noFill/>
          </p:spPr>
          <p:txBody>
            <a:bodyPr wrap="square">
              <a:spAutoFit/>
            </a:bodyPr>
            <a:lstStyle/>
            <a:p>
              <a:pPr>
                <a:lnSpc>
                  <a:spcPts val="1460"/>
                </a:lnSpc>
                <a:spcAft>
                  <a:spcPts val="500"/>
                </a:spcAft>
              </a:pPr>
              <a:r>
                <a:rPr lang="en-US" sz="1200" dirty="0">
                  <a:latin typeface="Arial" panose="020B0604020202020204" pitchFamily="34" charset="0"/>
                  <a:cs typeface="Arial" panose="020B0604020202020204" pitchFamily="34" charset="0"/>
                </a:rPr>
                <a:t>English as an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Additional Language</a:t>
              </a:r>
            </a:p>
            <a:p>
              <a:pPr>
                <a:lnSpc>
                  <a:spcPts val="1460"/>
                </a:lnSpc>
                <a:spcAft>
                  <a:spcPts val="500"/>
                </a:spcAft>
              </a:pPr>
              <a:r>
                <a:rPr lang="en-US" sz="1200" dirty="0">
                  <a:latin typeface="Arial" panose="020B0604020202020204" pitchFamily="34" charset="0"/>
                  <a:cs typeface="Arial" panose="020B0604020202020204" pitchFamily="34" charset="0"/>
                </a:rPr>
                <a:t>General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Mathematics</a:t>
              </a:r>
            </a:p>
            <a:p>
              <a:pPr>
                <a:lnSpc>
                  <a:spcPts val="1460"/>
                </a:lnSpc>
                <a:spcAft>
                  <a:spcPts val="500"/>
                </a:spcAft>
              </a:pPr>
              <a:r>
                <a:rPr lang="en-US" sz="1200" dirty="0">
                  <a:latin typeface="Arial" panose="020B0604020202020204" pitchFamily="34" charset="0"/>
                  <a:cs typeface="Arial" panose="020B0604020202020204" pitchFamily="34" charset="0"/>
                </a:rPr>
                <a:t>Biology</a:t>
              </a:r>
            </a:p>
            <a:p>
              <a:pPr>
                <a:lnSpc>
                  <a:spcPts val="1460"/>
                </a:lnSpc>
                <a:spcAft>
                  <a:spcPts val="500"/>
                </a:spcAft>
              </a:pPr>
              <a:r>
                <a:rPr lang="en-US" sz="1200" dirty="0">
                  <a:latin typeface="Arial" panose="020B0604020202020204" pitchFamily="34" charset="0"/>
                  <a:cs typeface="Arial" panose="020B0604020202020204" pitchFamily="34" charset="0"/>
                </a:rPr>
                <a:t>Psychology</a:t>
              </a:r>
            </a:p>
            <a:p>
              <a:pPr>
                <a:lnSpc>
                  <a:spcPts val="1460"/>
                </a:lnSpc>
                <a:spcAft>
                  <a:spcPts val="500"/>
                </a:spcAft>
              </a:pPr>
              <a:r>
                <a:rPr lang="en-US" sz="1200" dirty="0">
                  <a:latin typeface="Arial" panose="020B0604020202020204" pitchFamily="34" charset="0"/>
                  <a:cs typeface="Arial" panose="020B0604020202020204" pitchFamily="34" charset="0"/>
                </a:rPr>
                <a:t>Chemistry</a:t>
              </a:r>
            </a:p>
            <a:p>
              <a:pPr>
                <a:lnSpc>
                  <a:spcPts val="1460"/>
                </a:lnSpc>
                <a:spcAft>
                  <a:spcPts val="500"/>
                </a:spcAft>
              </a:pPr>
              <a:r>
                <a:rPr lang="en-US" sz="1200" dirty="0">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D001C0E5-2B6C-A456-2C4B-7E38B0146101}"/>
                </a:ext>
              </a:extLst>
            </p:cNvPr>
            <p:cNvSpPr txBox="1"/>
            <p:nvPr/>
          </p:nvSpPr>
          <p:spPr>
            <a:xfrm>
              <a:off x="8953928" y="1988906"/>
              <a:ext cx="1607650" cy="2079866"/>
            </a:xfrm>
            <a:prstGeom prst="rect">
              <a:avLst/>
            </a:prstGeom>
            <a:noFill/>
          </p:spPr>
          <p:txBody>
            <a:bodyPr wrap="square">
              <a:spAutoFit/>
            </a:bodyPr>
            <a:lstStyle/>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endParaRPr lang="en-US" sz="1200" dirty="0">
                <a:latin typeface="Arial" panose="020B0604020202020204" pitchFamily="34" charset="0"/>
                <a:cs typeface="Arial" panose="020B0604020202020204" pitchFamily="34" charset="0"/>
              </a:endParaRPr>
            </a:p>
            <a:p>
              <a:pPr>
                <a:lnSpc>
                  <a:spcPts val="1460"/>
                </a:lnSpc>
                <a:spcAft>
                  <a:spcPts val="500"/>
                </a:spcAft>
              </a:pPr>
              <a:endParaRPr lang="en-US" sz="12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ADCC5AE-F263-8273-58E7-ACDBF7FF15E9}"/>
                </a:ext>
              </a:extLst>
            </p:cNvPr>
            <p:cNvSpPr txBox="1"/>
            <p:nvPr/>
          </p:nvSpPr>
          <p:spPr>
            <a:xfrm>
              <a:off x="7375901" y="3783678"/>
              <a:ext cx="1607650" cy="1938800"/>
            </a:xfrm>
            <a:prstGeom prst="rect">
              <a:avLst/>
            </a:prstGeom>
            <a:noFill/>
          </p:spPr>
          <p:txBody>
            <a:bodyPr wrap="square">
              <a:spAutoFit/>
            </a:bodyPr>
            <a:lstStyle/>
            <a:p>
              <a:pPr>
                <a:lnSpc>
                  <a:spcPts val="1460"/>
                </a:lnSpc>
                <a:spcAft>
                  <a:spcPts val="500"/>
                </a:spcAft>
              </a:pPr>
              <a:r>
                <a:rPr lang="en-US" sz="1200" dirty="0">
                  <a:latin typeface="Arial" panose="020B0604020202020204" pitchFamily="34" charset="0"/>
                  <a:cs typeface="Arial" panose="020B0604020202020204" pitchFamily="34" charset="0"/>
                </a:rPr>
                <a:t>English as an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Additional Language</a:t>
              </a:r>
            </a:p>
            <a:p>
              <a:pPr>
                <a:lnSpc>
                  <a:spcPts val="1460"/>
                </a:lnSpc>
                <a:spcAft>
                  <a:spcPts val="500"/>
                </a:spcAft>
              </a:pPr>
              <a:r>
                <a:rPr lang="en-US" sz="1200" dirty="0">
                  <a:latin typeface="Arial" panose="020B0604020202020204" pitchFamily="34" charset="0"/>
                  <a:cs typeface="Arial" panose="020B0604020202020204" pitchFamily="34" charset="0"/>
                </a:rPr>
                <a:t>Mathematical</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Methods</a:t>
              </a:r>
            </a:p>
            <a:p>
              <a:pPr>
                <a:lnSpc>
                  <a:spcPts val="1460"/>
                </a:lnSpc>
                <a:spcAft>
                  <a:spcPts val="500"/>
                </a:spcAft>
              </a:pPr>
              <a:r>
                <a:rPr lang="en-US" sz="1200" dirty="0">
                  <a:latin typeface="Arial" panose="020B0604020202020204" pitchFamily="34" charset="0"/>
                  <a:cs typeface="Arial" panose="020B0604020202020204" pitchFamily="34" charset="0"/>
                </a:rPr>
                <a:t>Biology</a:t>
              </a:r>
            </a:p>
            <a:p>
              <a:pPr>
                <a:lnSpc>
                  <a:spcPts val="1460"/>
                </a:lnSpc>
                <a:spcAft>
                  <a:spcPts val="500"/>
                </a:spcAft>
              </a:pPr>
              <a:r>
                <a:rPr lang="en-US" sz="1200" dirty="0">
                  <a:latin typeface="Arial" panose="020B0604020202020204" pitchFamily="34" charset="0"/>
                  <a:cs typeface="Arial" panose="020B0604020202020204" pitchFamily="34" charset="0"/>
                </a:rPr>
                <a:t>Psychology</a:t>
              </a:r>
            </a:p>
            <a:p>
              <a:pPr>
                <a:lnSpc>
                  <a:spcPts val="1460"/>
                </a:lnSpc>
                <a:spcAft>
                  <a:spcPts val="500"/>
                </a:spcAft>
              </a:pPr>
              <a:r>
                <a:rPr lang="en-US" sz="1200" dirty="0">
                  <a:latin typeface="Arial" panose="020B0604020202020204" pitchFamily="34" charset="0"/>
                  <a:cs typeface="Arial" panose="020B0604020202020204" pitchFamily="34" charset="0"/>
                </a:rPr>
                <a:t>Chemistry</a:t>
              </a:r>
            </a:p>
            <a:p>
              <a:pPr>
                <a:lnSpc>
                  <a:spcPts val="1460"/>
                </a:lnSpc>
                <a:spcAft>
                  <a:spcPts val="500"/>
                </a:spcAft>
              </a:pPr>
              <a:r>
                <a:rPr lang="en-US" sz="1200" dirty="0">
                  <a:latin typeface="Arial" panose="020B0604020202020204" pitchFamily="34" charset="0"/>
                  <a:cs typeface="Arial" panose="020B0604020202020204" pitchFamily="34" charset="0"/>
                </a:rPr>
                <a:t> </a:t>
              </a:r>
            </a:p>
          </p:txBody>
        </p:sp>
        <p:sp>
          <p:nvSpPr>
            <p:cNvPr id="32" name="TextBox 31">
              <a:extLst>
                <a:ext uri="{FF2B5EF4-FFF2-40B4-BE49-F238E27FC236}">
                  <a16:creationId xmlns:a16="http://schemas.microsoft.com/office/drawing/2014/main" id="{62663E1B-51ED-327C-891E-8510E7D94E65}"/>
                </a:ext>
              </a:extLst>
            </p:cNvPr>
            <p:cNvSpPr txBox="1"/>
            <p:nvPr/>
          </p:nvSpPr>
          <p:spPr>
            <a:xfrm>
              <a:off x="8953928" y="3984208"/>
              <a:ext cx="1607650" cy="2079866"/>
            </a:xfrm>
            <a:prstGeom prst="rect">
              <a:avLst/>
            </a:prstGeom>
            <a:noFill/>
          </p:spPr>
          <p:txBody>
            <a:bodyPr wrap="square">
              <a:spAutoFit/>
            </a:bodyPr>
            <a:lstStyle/>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endParaRPr lang="en-US" sz="1200" dirty="0">
                <a:latin typeface="Arial" panose="020B0604020202020204" pitchFamily="34" charset="0"/>
                <a:cs typeface="Arial" panose="020B0604020202020204" pitchFamily="34" charset="0"/>
              </a:endParaRPr>
            </a:p>
            <a:p>
              <a:pPr>
                <a:lnSpc>
                  <a:spcPts val="1460"/>
                </a:lnSpc>
                <a:spcAft>
                  <a:spcPts val="500"/>
                </a:spcAft>
              </a:pPr>
              <a:endParaRPr lang="en-US" sz="1200" dirty="0">
                <a:latin typeface="Arial" panose="020B0604020202020204" pitchFamily="34" charset="0"/>
                <a:cs typeface="Arial" panose="020B0604020202020204" pitchFamily="34" charset="0"/>
              </a:endParaRPr>
            </a:p>
          </p:txBody>
        </p:sp>
      </p:grpSp>
      <p:sp>
        <p:nvSpPr>
          <p:cNvPr id="34" name="Text Placeholder 3">
            <a:extLst>
              <a:ext uri="{FF2B5EF4-FFF2-40B4-BE49-F238E27FC236}">
                <a16:creationId xmlns:a16="http://schemas.microsoft.com/office/drawing/2014/main" id="{1B1A4EB0-3654-8310-1E6D-2157C9C87CFF}"/>
              </a:ext>
            </a:extLst>
          </p:cNvPr>
          <p:cNvSpPr txBox="1">
            <a:spLocks/>
          </p:cNvSpPr>
          <p:nvPr/>
        </p:nvSpPr>
        <p:spPr>
          <a:xfrm>
            <a:off x="2204734" y="5695571"/>
            <a:ext cx="5547533" cy="25912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Arial" panose="020B0604020202020204" pitchFamily="34"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endParaRPr lang="en-AU" sz="1800" dirty="0">
              <a:cs typeface="Arial" panose="020B0604020202020204" pitchFamily="34" charset="0"/>
            </a:endParaRPr>
          </a:p>
        </p:txBody>
      </p:sp>
      <p:pic>
        <p:nvPicPr>
          <p:cNvPr id="35" name="Picture 34" descr="A person wearing a white coat and goggles&#10;&#10;Description automatically generated">
            <a:extLst>
              <a:ext uri="{FF2B5EF4-FFF2-40B4-BE49-F238E27FC236}">
                <a16:creationId xmlns:a16="http://schemas.microsoft.com/office/drawing/2014/main" id="{D5E64392-AECF-BF55-D63B-AA9BBD4F2C50}"/>
              </a:ext>
            </a:extLst>
          </p:cNvPr>
          <p:cNvPicPr>
            <a:picLocks noChangeAspect="1"/>
          </p:cNvPicPr>
          <p:nvPr/>
        </p:nvPicPr>
        <p:blipFill>
          <a:blip r:embed="rId8" r:link="rId9"/>
          <a:stretch>
            <a:fillRect/>
          </a:stretch>
        </p:blipFill>
        <p:spPr>
          <a:xfrm>
            <a:off x="386028" y="1794456"/>
            <a:ext cx="3027432" cy="2539006"/>
          </a:xfrm>
          <a:prstGeom prst="rect">
            <a:avLst/>
          </a:prstGeom>
        </p:spPr>
      </p:pic>
    </p:spTree>
    <p:extLst>
      <p:ext uri="{BB962C8B-B14F-4D97-AF65-F5344CB8AC3E}">
        <p14:creationId xmlns:p14="http://schemas.microsoft.com/office/powerpoint/2010/main" val="2446109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B08AD8-D9F6-D05B-A501-777239317418}"/>
              </a:ext>
            </a:extLst>
          </p:cNvPr>
          <p:cNvSpPr>
            <a:spLocks noGrp="1"/>
          </p:cNvSpPr>
          <p:nvPr>
            <p:ph type="sldNum" sz="quarter" idx="12"/>
          </p:nvPr>
        </p:nvSpPr>
        <p:spPr/>
        <p:txBody>
          <a:bodyPr/>
          <a:lstStyle/>
          <a:p>
            <a:fld id="{883E4E54-168A-1C4B-8D8F-883A91CC7FF3}" type="slidenum">
              <a:rPr lang="en-US" smtClean="0"/>
              <a:pPr/>
              <a:t>12</a:t>
            </a:fld>
            <a:endParaRPr lang="en-US" dirty="0"/>
          </a:p>
        </p:txBody>
      </p:sp>
      <p:sp>
        <p:nvSpPr>
          <p:cNvPr id="9" name="Title 11">
            <a:extLst>
              <a:ext uri="{FF2B5EF4-FFF2-40B4-BE49-F238E27FC236}">
                <a16:creationId xmlns:a16="http://schemas.microsoft.com/office/drawing/2014/main" id="{0F111DC1-64F0-39F0-F05E-28BD0585C710}"/>
              </a:ext>
            </a:extLst>
          </p:cNvPr>
          <p:cNvSpPr txBox="1">
            <a:spLocks/>
          </p:cNvSpPr>
          <p:nvPr/>
        </p:nvSpPr>
        <p:spPr>
          <a:xfrm>
            <a:off x="470847" y="512763"/>
            <a:ext cx="11233149" cy="1177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a:solidFill>
                  <a:schemeClr val="accent1"/>
                </a:solidFill>
                <a:latin typeface="Arial" panose="020B0604020202020204" pitchFamily="34" charset="0"/>
                <a:ea typeface="Roboto Medium" panose="02000000000000000000" pitchFamily="2" charset="0"/>
                <a:cs typeface="+mj-cs"/>
              </a:defRPr>
            </a:lvl1pPr>
          </a:lstStyle>
          <a:p>
            <a:pPr>
              <a:lnSpc>
                <a:spcPct val="110000"/>
              </a:lnSpc>
            </a:pPr>
            <a:r>
              <a:rPr lang="en-AU" sz="3600" dirty="0"/>
              <a:t>Arts pathway example</a:t>
            </a:r>
            <a:endParaRPr lang="en-US" sz="3600" dirty="0"/>
          </a:p>
        </p:txBody>
      </p:sp>
      <p:pic>
        <p:nvPicPr>
          <p:cNvPr id="8" name="Picture 7" descr="A blue circle with a black background&#10;&#10;Description automatically generated">
            <a:extLst>
              <a:ext uri="{FF2B5EF4-FFF2-40B4-BE49-F238E27FC236}">
                <a16:creationId xmlns:a16="http://schemas.microsoft.com/office/drawing/2014/main" id="{6F8C773F-31F8-7998-56EE-F0FC5E92636B}"/>
              </a:ext>
            </a:extLst>
          </p:cNvPr>
          <p:cNvPicPr>
            <a:picLocks noChangeAspect="1"/>
          </p:cNvPicPr>
          <p:nvPr/>
        </p:nvPicPr>
        <p:blipFill>
          <a:blip r:embed="rId3" r:link="rId4"/>
          <a:stretch>
            <a:fillRect/>
          </a:stretch>
        </p:blipFill>
        <p:spPr>
          <a:xfrm>
            <a:off x="2865643" y="1876955"/>
            <a:ext cx="386503" cy="386503"/>
          </a:xfrm>
          <a:prstGeom prst="rect">
            <a:avLst/>
          </a:prstGeom>
        </p:spPr>
      </p:pic>
      <p:sp>
        <p:nvSpPr>
          <p:cNvPr id="10" name="Text Placeholder 3">
            <a:extLst>
              <a:ext uri="{FF2B5EF4-FFF2-40B4-BE49-F238E27FC236}">
                <a16:creationId xmlns:a16="http://schemas.microsoft.com/office/drawing/2014/main" id="{19B8E04E-939C-0649-9814-7DDE1C9363BB}"/>
              </a:ext>
            </a:extLst>
          </p:cNvPr>
          <p:cNvSpPr txBox="1">
            <a:spLocks/>
          </p:cNvSpPr>
          <p:nvPr/>
        </p:nvSpPr>
        <p:spPr>
          <a:xfrm>
            <a:off x="3291904" y="1884831"/>
            <a:ext cx="5547533" cy="25912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Arial" panose="020B0604020202020204" pitchFamily="34"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r>
              <a:rPr lang="en-AU" sz="1600" dirty="0">
                <a:cs typeface="Arial" panose="020B0604020202020204" pitchFamily="34" charset="0"/>
              </a:rPr>
              <a:t>I am interested </a:t>
            </a:r>
            <a:br>
              <a:rPr lang="en-AU" sz="1600" dirty="0">
                <a:cs typeface="Arial" panose="020B0604020202020204" pitchFamily="34" charset="0"/>
              </a:rPr>
            </a:br>
            <a:r>
              <a:rPr lang="en-AU" sz="1600" dirty="0">
                <a:cs typeface="Arial" panose="020B0604020202020204" pitchFamily="34" charset="0"/>
              </a:rPr>
              <a:t>in the creative industries</a:t>
            </a:r>
            <a:br>
              <a:rPr lang="en-AU" sz="1600" dirty="0">
                <a:cs typeface="Arial" panose="020B0604020202020204" pitchFamily="34" charset="0"/>
              </a:rPr>
            </a:br>
            <a:r>
              <a:rPr lang="en-AU" sz="1600" dirty="0">
                <a:cs typeface="Arial" panose="020B0604020202020204" pitchFamily="34" charset="0"/>
              </a:rPr>
              <a:t>and hope to have </a:t>
            </a:r>
            <a:br>
              <a:rPr lang="en-AU" sz="1600" dirty="0">
                <a:cs typeface="Arial" panose="020B0604020202020204" pitchFamily="34" charset="0"/>
              </a:rPr>
            </a:br>
            <a:r>
              <a:rPr lang="en-AU" sz="1600" dirty="0">
                <a:cs typeface="Arial" panose="020B0604020202020204" pitchFamily="34" charset="0"/>
              </a:rPr>
              <a:t>a career in the media.</a:t>
            </a:r>
          </a:p>
        </p:txBody>
      </p:sp>
      <p:grpSp>
        <p:nvGrpSpPr>
          <p:cNvPr id="33" name="Group 32">
            <a:extLst>
              <a:ext uri="{FF2B5EF4-FFF2-40B4-BE49-F238E27FC236}">
                <a16:creationId xmlns:a16="http://schemas.microsoft.com/office/drawing/2014/main" id="{90E637DF-F4F3-6CAB-A079-C15B0223FB74}"/>
              </a:ext>
            </a:extLst>
          </p:cNvPr>
          <p:cNvGrpSpPr/>
          <p:nvPr/>
        </p:nvGrpSpPr>
        <p:grpSpPr>
          <a:xfrm>
            <a:off x="6215055" y="1561823"/>
            <a:ext cx="4916366" cy="4502251"/>
            <a:chOff x="5645212" y="1561823"/>
            <a:chExt cx="4916366" cy="4502251"/>
          </a:xfrm>
        </p:grpSpPr>
        <p:grpSp>
          <p:nvGrpSpPr>
            <p:cNvPr id="13" name="Group 12">
              <a:extLst>
                <a:ext uri="{FF2B5EF4-FFF2-40B4-BE49-F238E27FC236}">
                  <a16:creationId xmlns:a16="http://schemas.microsoft.com/office/drawing/2014/main" id="{4E1C8F8C-3E30-B078-3603-0D8AB7A1397E}"/>
                </a:ext>
              </a:extLst>
            </p:cNvPr>
            <p:cNvGrpSpPr/>
            <p:nvPr/>
          </p:nvGrpSpPr>
          <p:grpSpPr>
            <a:xfrm>
              <a:off x="5645212" y="1561823"/>
              <a:ext cx="4231153" cy="4132089"/>
              <a:chOff x="4443041" y="680042"/>
              <a:chExt cx="3385033" cy="3270511"/>
            </a:xfrm>
          </p:grpSpPr>
          <p:pic>
            <p:nvPicPr>
              <p:cNvPr id="20" name="Picture 19" descr="Stage 2">
                <a:extLst>
                  <a:ext uri="{FF2B5EF4-FFF2-40B4-BE49-F238E27FC236}">
                    <a16:creationId xmlns:a16="http://schemas.microsoft.com/office/drawing/2014/main" id="{3752CC73-B91E-1B16-A882-7126B9C7FD0A}"/>
                  </a:ext>
                </a:extLst>
              </p:cNvPr>
              <p:cNvPicPr>
                <a:picLocks noChangeAspect="1"/>
              </p:cNvPicPr>
              <p:nvPr/>
            </p:nvPicPr>
            <p:blipFill>
              <a:blip r:embed="rId5" r:link="rId6"/>
              <a:stretch>
                <a:fillRect/>
              </a:stretch>
            </p:blipFill>
            <p:spPr>
              <a:xfrm>
                <a:off x="4443041" y="2262230"/>
                <a:ext cx="3376645" cy="1688323"/>
              </a:xfrm>
              <a:prstGeom prst="rect">
                <a:avLst/>
              </a:prstGeom>
            </p:spPr>
          </p:pic>
          <p:pic>
            <p:nvPicPr>
              <p:cNvPr id="22" name="Picture 21" descr="Stage one">
                <a:extLst>
                  <a:ext uri="{FF2B5EF4-FFF2-40B4-BE49-F238E27FC236}">
                    <a16:creationId xmlns:a16="http://schemas.microsoft.com/office/drawing/2014/main" id="{B77DEF10-D7FD-2714-EFA6-76FC14F49AC2}"/>
                  </a:ext>
                </a:extLst>
              </p:cNvPr>
              <p:cNvPicPr>
                <a:picLocks noChangeAspect="1"/>
              </p:cNvPicPr>
              <p:nvPr/>
            </p:nvPicPr>
            <p:blipFill>
              <a:blip r:embed="rId7"/>
              <a:stretch>
                <a:fillRect/>
              </a:stretch>
            </p:blipFill>
            <p:spPr>
              <a:xfrm>
                <a:off x="4447234" y="680042"/>
                <a:ext cx="3376646" cy="1688323"/>
              </a:xfrm>
              <a:prstGeom prst="rect">
                <a:avLst/>
              </a:prstGeom>
            </p:spPr>
          </p:pic>
          <p:cxnSp>
            <p:nvCxnSpPr>
              <p:cNvPr id="23" name="Straight Connector 22">
                <a:extLst>
                  <a:ext uri="{FF2B5EF4-FFF2-40B4-BE49-F238E27FC236}">
                    <a16:creationId xmlns:a16="http://schemas.microsoft.com/office/drawing/2014/main" id="{959135B8-F3CD-3293-4847-79C24A9AC43B}"/>
                  </a:ext>
                </a:extLst>
              </p:cNvPr>
              <p:cNvCxnSpPr>
                <a:cxnSpLocks/>
              </p:cNvCxnSpPr>
              <p:nvPr/>
            </p:nvCxnSpPr>
            <p:spPr>
              <a:xfrm>
                <a:off x="5765628" y="1243361"/>
                <a:ext cx="20624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5B2D34C-F597-8D99-7DDD-7A17552AE923}"/>
                  </a:ext>
                </a:extLst>
              </p:cNvPr>
              <p:cNvCxnSpPr>
                <a:cxnSpLocks/>
              </p:cNvCxnSpPr>
              <p:nvPr/>
            </p:nvCxnSpPr>
            <p:spPr>
              <a:xfrm>
                <a:off x="5806774" y="1566159"/>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DAE4CDC-936C-36DC-892E-3BE2C2C3CD85}"/>
                  </a:ext>
                </a:extLst>
              </p:cNvPr>
              <p:cNvCxnSpPr>
                <a:cxnSpLocks/>
              </p:cNvCxnSpPr>
              <p:nvPr/>
            </p:nvCxnSpPr>
            <p:spPr>
              <a:xfrm>
                <a:off x="5806774" y="1764491"/>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481EE03-9351-E2E8-19FB-753F128CD1DA}"/>
                  </a:ext>
                </a:extLst>
              </p:cNvPr>
              <p:cNvCxnSpPr>
                <a:cxnSpLocks/>
              </p:cNvCxnSpPr>
              <p:nvPr/>
            </p:nvCxnSpPr>
            <p:spPr>
              <a:xfrm>
                <a:off x="5806774" y="1968190"/>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753E129-B6E1-A795-303F-F7179634CC61}"/>
                  </a:ext>
                </a:extLst>
              </p:cNvPr>
              <p:cNvCxnSpPr>
                <a:cxnSpLocks/>
              </p:cNvCxnSpPr>
              <p:nvPr/>
            </p:nvCxnSpPr>
            <p:spPr>
              <a:xfrm>
                <a:off x="5733875" y="2793381"/>
                <a:ext cx="209419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F0996C1-CD75-4385-B349-FDAE415D4A32}"/>
                  </a:ext>
                </a:extLst>
              </p:cNvPr>
              <p:cNvCxnSpPr>
                <a:cxnSpLocks/>
              </p:cNvCxnSpPr>
              <p:nvPr/>
            </p:nvCxnSpPr>
            <p:spPr>
              <a:xfrm>
                <a:off x="5806774" y="3153165"/>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1AACE8F-09A4-0F2B-5AB6-2FEBB603D0F3}"/>
                  </a:ext>
                </a:extLst>
              </p:cNvPr>
              <p:cNvCxnSpPr>
                <a:cxnSpLocks/>
              </p:cNvCxnSpPr>
              <p:nvPr/>
            </p:nvCxnSpPr>
            <p:spPr>
              <a:xfrm>
                <a:off x="5806774" y="3353823"/>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5556087-01D1-8772-84DF-340D745E8B33}"/>
                  </a:ext>
                </a:extLst>
              </p:cNvPr>
              <p:cNvCxnSpPr>
                <a:cxnSpLocks/>
              </p:cNvCxnSpPr>
              <p:nvPr/>
            </p:nvCxnSpPr>
            <p:spPr>
              <a:xfrm>
                <a:off x="5806774" y="3553637"/>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EADDA5F0-02F0-D703-819A-FE1760925C44}"/>
                </a:ext>
              </a:extLst>
            </p:cNvPr>
            <p:cNvSpPr txBox="1"/>
            <p:nvPr/>
          </p:nvSpPr>
          <p:spPr>
            <a:xfrm>
              <a:off x="7328506" y="1807638"/>
              <a:ext cx="1810603" cy="1938800"/>
            </a:xfrm>
            <a:prstGeom prst="rect">
              <a:avLst/>
            </a:prstGeom>
            <a:noFill/>
          </p:spPr>
          <p:txBody>
            <a:bodyPr wrap="square">
              <a:spAutoFit/>
            </a:bodyPr>
            <a:lstStyle/>
            <a:p>
              <a:pPr>
                <a:lnSpc>
                  <a:spcPts val="1460"/>
                </a:lnSpc>
                <a:spcAft>
                  <a:spcPts val="500"/>
                </a:spcAft>
              </a:pPr>
              <a:r>
                <a:rPr lang="en-US" sz="1200" dirty="0">
                  <a:latin typeface="Arial" panose="020B0604020202020204" pitchFamily="34" charset="0"/>
                  <a:cs typeface="Arial" panose="020B0604020202020204" pitchFamily="34" charset="0"/>
                </a:rPr>
                <a:t>English as an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Additional Language</a:t>
              </a:r>
            </a:p>
            <a:p>
              <a:pPr>
                <a:lnSpc>
                  <a:spcPts val="1460"/>
                </a:lnSpc>
                <a:spcAft>
                  <a:spcPts val="500"/>
                </a:spcAft>
              </a:pPr>
              <a:r>
                <a:rPr lang="en-US" sz="1200" dirty="0">
                  <a:latin typeface="Arial" panose="020B0604020202020204" pitchFamily="34" charset="0"/>
                  <a:cs typeface="Arial" panose="020B0604020202020204" pitchFamily="34" charset="0"/>
                </a:rPr>
                <a:t>General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Mathematics</a:t>
              </a:r>
            </a:p>
            <a:p>
              <a:pPr>
                <a:lnSpc>
                  <a:spcPts val="1460"/>
                </a:lnSpc>
                <a:spcAft>
                  <a:spcPts val="500"/>
                </a:spcAft>
              </a:pPr>
              <a:r>
                <a:rPr lang="en-US" sz="1200" dirty="0">
                  <a:latin typeface="Arial" panose="020B0604020202020204" pitchFamily="34" charset="0"/>
                  <a:cs typeface="Arial" panose="020B0604020202020204" pitchFamily="34" charset="0"/>
                </a:rPr>
                <a:t>Society and Culture</a:t>
              </a:r>
            </a:p>
            <a:p>
              <a:pPr>
                <a:lnSpc>
                  <a:spcPts val="1460"/>
                </a:lnSpc>
                <a:spcAft>
                  <a:spcPts val="500"/>
                </a:spcAft>
              </a:pPr>
              <a:r>
                <a:rPr lang="en-US" sz="1200" dirty="0">
                  <a:latin typeface="Arial" panose="020B0604020202020204" pitchFamily="34" charset="0"/>
                  <a:cs typeface="Arial" panose="020B0604020202020204" pitchFamily="34" charset="0"/>
                </a:rPr>
                <a:t>Visual Arts</a:t>
              </a:r>
            </a:p>
            <a:p>
              <a:pPr>
                <a:lnSpc>
                  <a:spcPts val="1460"/>
                </a:lnSpc>
                <a:spcAft>
                  <a:spcPts val="500"/>
                </a:spcAft>
              </a:pPr>
              <a:r>
                <a:rPr lang="en-US" sz="1200" dirty="0">
                  <a:latin typeface="Arial" panose="020B0604020202020204" pitchFamily="34" charset="0"/>
                  <a:cs typeface="Arial" panose="020B0604020202020204" pitchFamily="34" charset="0"/>
                </a:rPr>
                <a:t>Business Innovation</a:t>
              </a:r>
            </a:p>
            <a:p>
              <a:pPr>
                <a:lnSpc>
                  <a:spcPts val="1460"/>
                </a:lnSpc>
                <a:spcAft>
                  <a:spcPts val="500"/>
                </a:spcAft>
              </a:pPr>
              <a:r>
                <a:rPr lang="en-US" sz="1200" dirty="0">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D001C0E5-2B6C-A456-2C4B-7E38B0146101}"/>
                </a:ext>
              </a:extLst>
            </p:cNvPr>
            <p:cNvSpPr txBox="1"/>
            <p:nvPr/>
          </p:nvSpPr>
          <p:spPr>
            <a:xfrm>
              <a:off x="8953928" y="1988906"/>
              <a:ext cx="1607650" cy="2079866"/>
            </a:xfrm>
            <a:prstGeom prst="rect">
              <a:avLst/>
            </a:prstGeom>
            <a:noFill/>
          </p:spPr>
          <p:txBody>
            <a:bodyPr wrap="square">
              <a:spAutoFit/>
            </a:bodyPr>
            <a:lstStyle/>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endParaRPr lang="en-US" sz="1200" dirty="0">
                <a:latin typeface="Arial" panose="020B0604020202020204" pitchFamily="34" charset="0"/>
                <a:cs typeface="Arial" panose="020B0604020202020204" pitchFamily="34" charset="0"/>
              </a:endParaRPr>
            </a:p>
            <a:p>
              <a:pPr>
                <a:lnSpc>
                  <a:spcPts val="1460"/>
                </a:lnSpc>
                <a:spcAft>
                  <a:spcPts val="500"/>
                </a:spcAft>
              </a:pPr>
              <a:endParaRPr lang="en-US" sz="12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ADCC5AE-F263-8273-58E7-ACDBF7FF15E9}"/>
                </a:ext>
              </a:extLst>
            </p:cNvPr>
            <p:cNvSpPr txBox="1"/>
            <p:nvPr/>
          </p:nvSpPr>
          <p:spPr>
            <a:xfrm>
              <a:off x="7375901" y="3783678"/>
              <a:ext cx="1607650" cy="1938800"/>
            </a:xfrm>
            <a:prstGeom prst="rect">
              <a:avLst/>
            </a:prstGeom>
            <a:noFill/>
          </p:spPr>
          <p:txBody>
            <a:bodyPr wrap="square">
              <a:spAutoFit/>
            </a:bodyPr>
            <a:lstStyle/>
            <a:p>
              <a:pPr>
                <a:lnSpc>
                  <a:spcPts val="1460"/>
                </a:lnSpc>
                <a:spcAft>
                  <a:spcPts val="500"/>
                </a:spcAft>
              </a:pPr>
              <a:r>
                <a:rPr lang="en-US" sz="1200" dirty="0">
                  <a:latin typeface="Arial" panose="020B0604020202020204" pitchFamily="34" charset="0"/>
                  <a:cs typeface="Arial" panose="020B0604020202020204" pitchFamily="34" charset="0"/>
                </a:rPr>
                <a:t>English as an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Additional Language</a:t>
              </a:r>
            </a:p>
            <a:p>
              <a:pPr>
                <a:lnSpc>
                  <a:spcPts val="1460"/>
                </a:lnSpc>
                <a:spcAft>
                  <a:spcPts val="500"/>
                </a:spcAft>
              </a:pPr>
              <a:r>
                <a:rPr lang="en-US" sz="1200" dirty="0">
                  <a:latin typeface="Arial" panose="020B0604020202020204" pitchFamily="34" charset="0"/>
                  <a:cs typeface="Arial" panose="020B0604020202020204" pitchFamily="34" charset="0"/>
                </a:rPr>
                <a:t>General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Mathematics</a:t>
              </a:r>
            </a:p>
            <a:p>
              <a:pPr>
                <a:lnSpc>
                  <a:spcPts val="1460"/>
                </a:lnSpc>
                <a:spcAft>
                  <a:spcPts val="500"/>
                </a:spcAft>
              </a:pPr>
              <a:r>
                <a:rPr lang="en-US" sz="1200" dirty="0">
                  <a:latin typeface="Arial" panose="020B0604020202020204" pitchFamily="34" charset="0"/>
                  <a:cs typeface="Arial" panose="020B0604020202020204" pitchFamily="34" charset="0"/>
                </a:rPr>
                <a:t>Society and Culture</a:t>
              </a:r>
            </a:p>
            <a:p>
              <a:pPr>
                <a:lnSpc>
                  <a:spcPts val="1460"/>
                </a:lnSpc>
                <a:spcAft>
                  <a:spcPts val="500"/>
                </a:spcAft>
              </a:pPr>
              <a:r>
                <a:rPr lang="en-US" sz="1200" dirty="0">
                  <a:latin typeface="Arial" panose="020B0604020202020204" pitchFamily="34" charset="0"/>
                  <a:cs typeface="Arial" panose="020B0604020202020204" pitchFamily="34" charset="0"/>
                </a:rPr>
                <a:t>Visual Arts</a:t>
              </a:r>
            </a:p>
            <a:p>
              <a:pPr>
                <a:lnSpc>
                  <a:spcPts val="1460"/>
                </a:lnSpc>
                <a:spcAft>
                  <a:spcPts val="500"/>
                </a:spcAft>
              </a:pPr>
              <a:r>
                <a:rPr lang="en-US" sz="1200" dirty="0">
                  <a:latin typeface="Arial" panose="020B0604020202020204" pitchFamily="34" charset="0"/>
                  <a:cs typeface="Arial" panose="020B0604020202020204" pitchFamily="34" charset="0"/>
                </a:rPr>
                <a:t>Business Innovation</a:t>
              </a:r>
            </a:p>
            <a:p>
              <a:pPr>
                <a:lnSpc>
                  <a:spcPts val="1460"/>
                </a:lnSpc>
                <a:spcAft>
                  <a:spcPts val="500"/>
                </a:spcAft>
              </a:pPr>
              <a:r>
                <a:rPr lang="en-US" sz="1200" dirty="0">
                  <a:latin typeface="Arial" panose="020B0604020202020204" pitchFamily="34" charset="0"/>
                  <a:cs typeface="Arial" panose="020B0604020202020204" pitchFamily="34" charset="0"/>
                </a:rPr>
                <a:t> </a:t>
              </a:r>
            </a:p>
          </p:txBody>
        </p:sp>
        <p:sp>
          <p:nvSpPr>
            <p:cNvPr id="32" name="TextBox 31">
              <a:extLst>
                <a:ext uri="{FF2B5EF4-FFF2-40B4-BE49-F238E27FC236}">
                  <a16:creationId xmlns:a16="http://schemas.microsoft.com/office/drawing/2014/main" id="{62663E1B-51ED-327C-891E-8510E7D94E65}"/>
                </a:ext>
              </a:extLst>
            </p:cNvPr>
            <p:cNvSpPr txBox="1"/>
            <p:nvPr/>
          </p:nvSpPr>
          <p:spPr>
            <a:xfrm>
              <a:off x="8953928" y="3984208"/>
              <a:ext cx="1607650" cy="2079866"/>
            </a:xfrm>
            <a:prstGeom prst="rect">
              <a:avLst/>
            </a:prstGeom>
            <a:noFill/>
          </p:spPr>
          <p:txBody>
            <a:bodyPr wrap="square">
              <a:spAutoFit/>
            </a:bodyPr>
            <a:lstStyle/>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endParaRPr lang="en-US" sz="1200" dirty="0">
                <a:latin typeface="Arial" panose="020B0604020202020204" pitchFamily="34" charset="0"/>
                <a:cs typeface="Arial" panose="020B0604020202020204" pitchFamily="34" charset="0"/>
              </a:endParaRPr>
            </a:p>
            <a:p>
              <a:pPr>
                <a:lnSpc>
                  <a:spcPts val="1460"/>
                </a:lnSpc>
                <a:spcAft>
                  <a:spcPts val="500"/>
                </a:spcAft>
              </a:pPr>
              <a:endParaRPr lang="en-US" sz="1200" dirty="0">
                <a:latin typeface="Arial" panose="020B0604020202020204" pitchFamily="34" charset="0"/>
                <a:cs typeface="Arial" panose="020B0604020202020204" pitchFamily="34" charset="0"/>
              </a:endParaRPr>
            </a:p>
          </p:txBody>
        </p:sp>
      </p:grpSp>
      <p:sp>
        <p:nvSpPr>
          <p:cNvPr id="34" name="Text Placeholder 3">
            <a:extLst>
              <a:ext uri="{FF2B5EF4-FFF2-40B4-BE49-F238E27FC236}">
                <a16:creationId xmlns:a16="http://schemas.microsoft.com/office/drawing/2014/main" id="{1B1A4EB0-3654-8310-1E6D-2157C9C87CFF}"/>
              </a:ext>
            </a:extLst>
          </p:cNvPr>
          <p:cNvSpPr txBox="1">
            <a:spLocks/>
          </p:cNvSpPr>
          <p:nvPr/>
        </p:nvSpPr>
        <p:spPr>
          <a:xfrm>
            <a:off x="2204734" y="5695571"/>
            <a:ext cx="5547533" cy="25912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Arial" panose="020B0604020202020204" pitchFamily="34"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endParaRPr lang="en-AU" sz="1800" dirty="0">
              <a:cs typeface="Arial" panose="020B0604020202020204" pitchFamily="34" charset="0"/>
            </a:endParaRPr>
          </a:p>
        </p:txBody>
      </p:sp>
      <p:pic>
        <p:nvPicPr>
          <p:cNvPr id="36" name="Picture 35" descr="A person wearing headphones and holding her earbuds&#10;&#10;Description automatically generated">
            <a:extLst>
              <a:ext uri="{FF2B5EF4-FFF2-40B4-BE49-F238E27FC236}">
                <a16:creationId xmlns:a16="http://schemas.microsoft.com/office/drawing/2014/main" id="{3EB87A40-F5C6-A469-8224-46A9D2BB1033}"/>
              </a:ext>
            </a:extLst>
          </p:cNvPr>
          <p:cNvPicPr>
            <a:picLocks noChangeAspect="1"/>
          </p:cNvPicPr>
          <p:nvPr/>
        </p:nvPicPr>
        <p:blipFill>
          <a:blip r:embed="rId8" r:link="rId9"/>
          <a:stretch>
            <a:fillRect/>
          </a:stretch>
        </p:blipFill>
        <p:spPr>
          <a:xfrm>
            <a:off x="297856" y="1728194"/>
            <a:ext cx="3153844" cy="2645024"/>
          </a:xfrm>
          <a:prstGeom prst="rect">
            <a:avLst/>
          </a:prstGeom>
        </p:spPr>
      </p:pic>
    </p:spTree>
    <p:extLst>
      <p:ext uri="{BB962C8B-B14F-4D97-AF65-F5344CB8AC3E}">
        <p14:creationId xmlns:p14="http://schemas.microsoft.com/office/powerpoint/2010/main" val="2942135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B08AD8-D9F6-D05B-A501-777239317418}"/>
              </a:ext>
            </a:extLst>
          </p:cNvPr>
          <p:cNvSpPr>
            <a:spLocks noGrp="1"/>
          </p:cNvSpPr>
          <p:nvPr>
            <p:ph type="sldNum" sz="quarter" idx="12"/>
          </p:nvPr>
        </p:nvSpPr>
        <p:spPr/>
        <p:txBody>
          <a:bodyPr/>
          <a:lstStyle/>
          <a:p>
            <a:fld id="{883E4E54-168A-1C4B-8D8F-883A91CC7FF3}" type="slidenum">
              <a:rPr lang="en-US" smtClean="0"/>
              <a:pPr/>
              <a:t>13</a:t>
            </a:fld>
            <a:endParaRPr lang="en-US" dirty="0"/>
          </a:p>
        </p:txBody>
      </p:sp>
      <p:sp>
        <p:nvSpPr>
          <p:cNvPr id="9" name="Title 11">
            <a:extLst>
              <a:ext uri="{FF2B5EF4-FFF2-40B4-BE49-F238E27FC236}">
                <a16:creationId xmlns:a16="http://schemas.microsoft.com/office/drawing/2014/main" id="{0F111DC1-64F0-39F0-F05E-28BD0585C710}"/>
              </a:ext>
            </a:extLst>
          </p:cNvPr>
          <p:cNvSpPr txBox="1">
            <a:spLocks/>
          </p:cNvSpPr>
          <p:nvPr/>
        </p:nvSpPr>
        <p:spPr>
          <a:xfrm>
            <a:off x="470847" y="512763"/>
            <a:ext cx="11233149" cy="1177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a:solidFill>
                  <a:schemeClr val="accent1"/>
                </a:solidFill>
                <a:latin typeface="Arial" panose="020B0604020202020204" pitchFamily="34" charset="0"/>
                <a:ea typeface="Roboto Medium" panose="02000000000000000000" pitchFamily="2" charset="0"/>
                <a:cs typeface="+mj-cs"/>
              </a:defRPr>
            </a:lvl1pPr>
          </a:lstStyle>
          <a:p>
            <a:pPr>
              <a:lnSpc>
                <a:spcPct val="110000"/>
              </a:lnSpc>
            </a:pPr>
            <a:r>
              <a:rPr lang="en-AU" sz="3600" dirty="0"/>
              <a:t>Engineering pathway example</a:t>
            </a:r>
            <a:endParaRPr lang="en-US" sz="3600" dirty="0"/>
          </a:p>
        </p:txBody>
      </p:sp>
      <p:pic>
        <p:nvPicPr>
          <p:cNvPr id="8" name="Picture 7" descr="A blue circle with a black background&#10;&#10;Description automatically generated">
            <a:extLst>
              <a:ext uri="{FF2B5EF4-FFF2-40B4-BE49-F238E27FC236}">
                <a16:creationId xmlns:a16="http://schemas.microsoft.com/office/drawing/2014/main" id="{6F8C773F-31F8-7998-56EE-F0FC5E92636B}"/>
              </a:ext>
            </a:extLst>
          </p:cNvPr>
          <p:cNvPicPr>
            <a:picLocks noChangeAspect="1"/>
          </p:cNvPicPr>
          <p:nvPr/>
        </p:nvPicPr>
        <p:blipFill>
          <a:blip r:embed="rId3" r:link="rId4"/>
          <a:stretch>
            <a:fillRect/>
          </a:stretch>
        </p:blipFill>
        <p:spPr>
          <a:xfrm>
            <a:off x="2865643" y="1876955"/>
            <a:ext cx="386503" cy="386503"/>
          </a:xfrm>
          <a:prstGeom prst="rect">
            <a:avLst/>
          </a:prstGeom>
        </p:spPr>
      </p:pic>
      <p:sp>
        <p:nvSpPr>
          <p:cNvPr id="10" name="Text Placeholder 3">
            <a:extLst>
              <a:ext uri="{FF2B5EF4-FFF2-40B4-BE49-F238E27FC236}">
                <a16:creationId xmlns:a16="http://schemas.microsoft.com/office/drawing/2014/main" id="{19B8E04E-939C-0649-9814-7DDE1C9363BB}"/>
              </a:ext>
            </a:extLst>
          </p:cNvPr>
          <p:cNvSpPr txBox="1">
            <a:spLocks/>
          </p:cNvSpPr>
          <p:nvPr/>
        </p:nvSpPr>
        <p:spPr>
          <a:xfrm>
            <a:off x="3291904" y="1884831"/>
            <a:ext cx="5547533" cy="25912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Arial" panose="020B0604020202020204" pitchFamily="34"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r>
              <a:rPr lang="en-AU" sz="1600" dirty="0">
                <a:cs typeface="Arial" panose="020B0604020202020204" pitchFamily="34" charset="0"/>
              </a:rPr>
              <a:t>I am interested </a:t>
            </a:r>
            <a:br>
              <a:rPr lang="en-AU" sz="1600" dirty="0">
                <a:cs typeface="Arial" panose="020B0604020202020204" pitchFamily="34" charset="0"/>
              </a:rPr>
            </a:br>
            <a:r>
              <a:rPr lang="en-AU" sz="1600" dirty="0">
                <a:cs typeface="Arial" panose="020B0604020202020204" pitchFamily="34" charset="0"/>
              </a:rPr>
              <a:t>in physics and </a:t>
            </a:r>
            <a:br>
              <a:rPr lang="en-AU" sz="1600" dirty="0">
                <a:cs typeface="Arial" panose="020B0604020202020204" pitchFamily="34" charset="0"/>
              </a:rPr>
            </a:br>
            <a:r>
              <a:rPr lang="en-AU" sz="1600" dirty="0">
                <a:cs typeface="Arial" panose="020B0604020202020204" pitchFamily="34" charset="0"/>
              </a:rPr>
              <a:t>hope to have </a:t>
            </a:r>
            <a:br>
              <a:rPr lang="en-AU" sz="1600" dirty="0">
                <a:cs typeface="Arial" panose="020B0604020202020204" pitchFamily="34" charset="0"/>
              </a:rPr>
            </a:br>
            <a:r>
              <a:rPr lang="en-AU" sz="1600" dirty="0">
                <a:cs typeface="Arial" panose="020B0604020202020204" pitchFamily="34" charset="0"/>
              </a:rPr>
              <a:t>a career in engineering.</a:t>
            </a:r>
          </a:p>
        </p:txBody>
      </p:sp>
      <p:grpSp>
        <p:nvGrpSpPr>
          <p:cNvPr id="33" name="Group 32">
            <a:extLst>
              <a:ext uri="{FF2B5EF4-FFF2-40B4-BE49-F238E27FC236}">
                <a16:creationId xmlns:a16="http://schemas.microsoft.com/office/drawing/2014/main" id="{90E637DF-F4F3-6CAB-A079-C15B0223FB74}"/>
              </a:ext>
            </a:extLst>
          </p:cNvPr>
          <p:cNvGrpSpPr/>
          <p:nvPr/>
        </p:nvGrpSpPr>
        <p:grpSpPr>
          <a:xfrm>
            <a:off x="6215055" y="1561823"/>
            <a:ext cx="4928639" cy="4502251"/>
            <a:chOff x="5645212" y="1561823"/>
            <a:chExt cx="4928639" cy="4502251"/>
          </a:xfrm>
        </p:grpSpPr>
        <p:grpSp>
          <p:nvGrpSpPr>
            <p:cNvPr id="13" name="Group 12">
              <a:extLst>
                <a:ext uri="{FF2B5EF4-FFF2-40B4-BE49-F238E27FC236}">
                  <a16:creationId xmlns:a16="http://schemas.microsoft.com/office/drawing/2014/main" id="{4E1C8F8C-3E30-B078-3603-0D8AB7A1397E}"/>
                </a:ext>
              </a:extLst>
            </p:cNvPr>
            <p:cNvGrpSpPr/>
            <p:nvPr/>
          </p:nvGrpSpPr>
          <p:grpSpPr>
            <a:xfrm>
              <a:off x="5645212" y="1561823"/>
              <a:ext cx="4231153" cy="4132089"/>
              <a:chOff x="4443041" y="680042"/>
              <a:chExt cx="3385033" cy="3270511"/>
            </a:xfrm>
          </p:grpSpPr>
          <p:pic>
            <p:nvPicPr>
              <p:cNvPr id="20" name="Picture 19" descr="Stage 2">
                <a:extLst>
                  <a:ext uri="{FF2B5EF4-FFF2-40B4-BE49-F238E27FC236}">
                    <a16:creationId xmlns:a16="http://schemas.microsoft.com/office/drawing/2014/main" id="{3752CC73-B91E-1B16-A882-7126B9C7FD0A}"/>
                  </a:ext>
                </a:extLst>
              </p:cNvPr>
              <p:cNvPicPr>
                <a:picLocks noChangeAspect="1"/>
              </p:cNvPicPr>
              <p:nvPr/>
            </p:nvPicPr>
            <p:blipFill>
              <a:blip r:embed="rId5" r:link="rId6"/>
              <a:stretch>
                <a:fillRect/>
              </a:stretch>
            </p:blipFill>
            <p:spPr>
              <a:xfrm>
                <a:off x="4443041" y="2262230"/>
                <a:ext cx="3376645" cy="1688323"/>
              </a:xfrm>
              <a:prstGeom prst="rect">
                <a:avLst/>
              </a:prstGeom>
            </p:spPr>
          </p:pic>
          <p:pic>
            <p:nvPicPr>
              <p:cNvPr id="22" name="Picture 21" descr="Stage one">
                <a:extLst>
                  <a:ext uri="{FF2B5EF4-FFF2-40B4-BE49-F238E27FC236}">
                    <a16:creationId xmlns:a16="http://schemas.microsoft.com/office/drawing/2014/main" id="{B77DEF10-D7FD-2714-EFA6-76FC14F49AC2}"/>
                  </a:ext>
                </a:extLst>
              </p:cNvPr>
              <p:cNvPicPr>
                <a:picLocks noChangeAspect="1"/>
              </p:cNvPicPr>
              <p:nvPr/>
            </p:nvPicPr>
            <p:blipFill>
              <a:blip r:embed="rId7"/>
              <a:stretch>
                <a:fillRect/>
              </a:stretch>
            </p:blipFill>
            <p:spPr>
              <a:xfrm>
                <a:off x="4447234" y="680042"/>
                <a:ext cx="3376646" cy="1688323"/>
              </a:xfrm>
              <a:prstGeom prst="rect">
                <a:avLst/>
              </a:prstGeom>
            </p:spPr>
          </p:pic>
          <p:cxnSp>
            <p:nvCxnSpPr>
              <p:cNvPr id="23" name="Straight Connector 22">
                <a:extLst>
                  <a:ext uri="{FF2B5EF4-FFF2-40B4-BE49-F238E27FC236}">
                    <a16:creationId xmlns:a16="http://schemas.microsoft.com/office/drawing/2014/main" id="{959135B8-F3CD-3293-4847-79C24A9AC43B}"/>
                  </a:ext>
                </a:extLst>
              </p:cNvPr>
              <p:cNvCxnSpPr>
                <a:cxnSpLocks/>
              </p:cNvCxnSpPr>
              <p:nvPr/>
            </p:nvCxnSpPr>
            <p:spPr>
              <a:xfrm>
                <a:off x="5765628" y="1243361"/>
                <a:ext cx="20624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5B2D34C-F597-8D99-7DDD-7A17552AE923}"/>
                  </a:ext>
                </a:extLst>
              </p:cNvPr>
              <p:cNvCxnSpPr>
                <a:cxnSpLocks/>
              </p:cNvCxnSpPr>
              <p:nvPr/>
            </p:nvCxnSpPr>
            <p:spPr>
              <a:xfrm>
                <a:off x="5806774" y="1435011"/>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DAE4CDC-936C-36DC-892E-3BE2C2C3CD85}"/>
                  </a:ext>
                </a:extLst>
              </p:cNvPr>
              <p:cNvCxnSpPr>
                <a:cxnSpLocks/>
              </p:cNvCxnSpPr>
              <p:nvPr/>
            </p:nvCxnSpPr>
            <p:spPr>
              <a:xfrm>
                <a:off x="5806774" y="1764491"/>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481EE03-9351-E2E8-19FB-753F128CD1DA}"/>
                  </a:ext>
                </a:extLst>
              </p:cNvPr>
              <p:cNvCxnSpPr>
                <a:cxnSpLocks/>
              </p:cNvCxnSpPr>
              <p:nvPr/>
            </p:nvCxnSpPr>
            <p:spPr>
              <a:xfrm>
                <a:off x="5806774" y="1968190"/>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753E129-B6E1-A795-303F-F7179634CC61}"/>
                  </a:ext>
                </a:extLst>
              </p:cNvPr>
              <p:cNvCxnSpPr>
                <a:cxnSpLocks/>
              </p:cNvCxnSpPr>
              <p:nvPr/>
            </p:nvCxnSpPr>
            <p:spPr>
              <a:xfrm>
                <a:off x="5733875" y="2793381"/>
                <a:ext cx="209419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F0996C1-CD75-4385-B349-FDAE415D4A32}"/>
                  </a:ext>
                </a:extLst>
              </p:cNvPr>
              <p:cNvCxnSpPr>
                <a:cxnSpLocks/>
              </p:cNvCxnSpPr>
              <p:nvPr/>
            </p:nvCxnSpPr>
            <p:spPr>
              <a:xfrm>
                <a:off x="5806774" y="3153165"/>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1AACE8F-09A4-0F2B-5AB6-2FEBB603D0F3}"/>
                  </a:ext>
                </a:extLst>
              </p:cNvPr>
              <p:cNvCxnSpPr>
                <a:cxnSpLocks/>
              </p:cNvCxnSpPr>
              <p:nvPr/>
            </p:nvCxnSpPr>
            <p:spPr>
              <a:xfrm>
                <a:off x="5806774" y="3353823"/>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5556087-01D1-8772-84DF-340D745E8B33}"/>
                  </a:ext>
                </a:extLst>
              </p:cNvPr>
              <p:cNvCxnSpPr>
                <a:cxnSpLocks/>
              </p:cNvCxnSpPr>
              <p:nvPr/>
            </p:nvCxnSpPr>
            <p:spPr>
              <a:xfrm>
                <a:off x="5806774" y="3553637"/>
                <a:ext cx="20213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EADDA5F0-02F0-D703-819A-FE1760925C44}"/>
                </a:ext>
              </a:extLst>
            </p:cNvPr>
            <p:cNvSpPr txBox="1"/>
            <p:nvPr/>
          </p:nvSpPr>
          <p:spPr>
            <a:xfrm>
              <a:off x="7328506" y="1807638"/>
              <a:ext cx="1810603" cy="1938800"/>
            </a:xfrm>
            <a:prstGeom prst="rect">
              <a:avLst/>
            </a:prstGeom>
            <a:noFill/>
          </p:spPr>
          <p:txBody>
            <a:bodyPr wrap="square">
              <a:spAutoFit/>
            </a:bodyPr>
            <a:lstStyle/>
            <a:p>
              <a:pPr>
                <a:lnSpc>
                  <a:spcPts val="1460"/>
                </a:lnSpc>
                <a:spcAft>
                  <a:spcPts val="500"/>
                </a:spcAft>
              </a:pPr>
              <a:r>
                <a:rPr lang="en-US" sz="1200" dirty="0">
                  <a:latin typeface="Arial" panose="020B0604020202020204" pitchFamily="34" charset="0"/>
                  <a:cs typeface="Arial" panose="020B0604020202020204" pitchFamily="34" charset="0"/>
                </a:rPr>
                <a:t>English as an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Additional Language</a:t>
              </a:r>
            </a:p>
            <a:p>
              <a:pPr>
                <a:lnSpc>
                  <a:spcPts val="1460"/>
                </a:lnSpc>
                <a:spcAft>
                  <a:spcPts val="500"/>
                </a:spcAft>
              </a:pPr>
              <a:r>
                <a:rPr lang="en-US" sz="1200" dirty="0">
                  <a:latin typeface="Arial" panose="020B0604020202020204" pitchFamily="34" charset="0"/>
                  <a:cs typeface="Arial" panose="020B0604020202020204" pitchFamily="34" charset="0"/>
                </a:rPr>
                <a:t>Mathematics</a:t>
              </a:r>
            </a:p>
            <a:p>
              <a:pPr>
                <a:lnSpc>
                  <a:spcPts val="1460"/>
                </a:lnSpc>
                <a:spcAft>
                  <a:spcPts val="500"/>
                </a:spcAft>
              </a:pPr>
              <a:r>
                <a:rPr lang="en-US" sz="1200" dirty="0">
                  <a:latin typeface="Arial" panose="020B0604020202020204" pitchFamily="34" charset="0"/>
                  <a:cs typeface="Arial" panose="020B0604020202020204" pitchFamily="34" charset="0"/>
                </a:rPr>
                <a:t>Earth and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Environment Science</a:t>
              </a:r>
            </a:p>
            <a:p>
              <a:pPr>
                <a:lnSpc>
                  <a:spcPts val="1460"/>
                </a:lnSpc>
                <a:spcAft>
                  <a:spcPts val="500"/>
                </a:spcAft>
              </a:pPr>
              <a:r>
                <a:rPr lang="en-US" sz="1200" dirty="0">
                  <a:latin typeface="Arial" panose="020B0604020202020204" pitchFamily="34" charset="0"/>
                  <a:cs typeface="Arial" panose="020B0604020202020204" pitchFamily="34" charset="0"/>
                </a:rPr>
                <a:t>Physics</a:t>
              </a:r>
            </a:p>
            <a:p>
              <a:pPr>
                <a:lnSpc>
                  <a:spcPts val="1460"/>
                </a:lnSpc>
                <a:spcAft>
                  <a:spcPts val="500"/>
                </a:spcAft>
              </a:pPr>
              <a:r>
                <a:rPr lang="en-US" sz="1200" dirty="0">
                  <a:latin typeface="Arial" panose="020B0604020202020204" pitchFamily="34" charset="0"/>
                  <a:cs typeface="Arial" panose="020B0604020202020204" pitchFamily="34" charset="0"/>
                </a:rPr>
                <a:t>Chemistry</a:t>
              </a:r>
            </a:p>
            <a:p>
              <a:pPr>
                <a:lnSpc>
                  <a:spcPts val="1460"/>
                </a:lnSpc>
                <a:spcAft>
                  <a:spcPts val="500"/>
                </a:spcAft>
              </a:pPr>
              <a:r>
                <a:rPr lang="en-US" sz="1200" dirty="0">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D001C0E5-2B6C-A456-2C4B-7E38B0146101}"/>
                </a:ext>
              </a:extLst>
            </p:cNvPr>
            <p:cNvSpPr txBox="1"/>
            <p:nvPr/>
          </p:nvSpPr>
          <p:spPr>
            <a:xfrm>
              <a:off x="8966201" y="2001180"/>
              <a:ext cx="1607650" cy="2002921"/>
            </a:xfrm>
            <a:prstGeom prst="rect">
              <a:avLst/>
            </a:prstGeom>
            <a:noFill/>
          </p:spPr>
          <p:txBody>
            <a:bodyPr wrap="square">
              <a:spAutoFit/>
            </a:bodyPr>
            <a:lstStyle/>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endParaRPr lang="en-US" sz="1200" dirty="0">
                <a:latin typeface="Arial" panose="020B0604020202020204" pitchFamily="34" charset="0"/>
                <a:cs typeface="Arial" panose="020B0604020202020204" pitchFamily="34" charset="0"/>
              </a:endParaRPr>
            </a:p>
            <a:p>
              <a:pPr>
                <a:lnSpc>
                  <a:spcPts val="1460"/>
                </a:lnSpc>
                <a:spcAft>
                  <a:spcPts val="500"/>
                </a:spcAft>
              </a:pPr>
              <a:endParaRPr lang="en-US" sz="12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ADCC5AE-F263-8273-58E7-ACDBF7FF15E9}"/>
                </a:ext>
              </a:extLst>
            </p:cNvPr>
            <p:cNvSpPr txBox="1"/>
            <p:nvPr/>
          </p:nvSpPr>
          <p:spPr>
            <a:xfrm>
              <a:off x="7375901" y="3783678"/>
              <a:ext cx="1607650" cy="1938800"/>
            </a:xfrm>
            <a:prstGeom prst="rect">
              <a:avLst/>
            </a:prstGeom>
            <a:noFill/>
          </p:spPr>
          <p:txBody>
            <a:bodyPr wrap="square">
              <a:spAutoFit/>
            </a:bodyPr>
            <a:lstStyle/>
            <a:p>
              <a:pPr>
                <a:lnSpc>
                  <a:spcPts val="1460"/>
                </a:lnSpc>
                <a:spcAft>
                  <a:spcPts val="500"/>
                </a:spcAft>
              </a:pPr>
              <a:r>
                <a:rPr lang="en-US" sz="1200" dirty="0">
                  <a:latin typeface="Arial" panose="020B0604020202020204" pitchFamily="34" charset="0"/>
                  <a:cs typeface="Arial" panose="020B0604020202020204" pitchFamily="34" charset="0"/>
                </a:rPr>
                <a:t>English as an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Additional Language</a:t>
              </a:r>
            </a:p>
            <a:p>
              <a:pPr>
                <a:lnSpc>
                  <a:spcPts val="1460"/>
                </a:lnSpc>
                <a:spcAft>
                  <a:spcPts val="500"/>
                </a:spcAft>
              </a:pPr>
              <a:r>
                <a:rPr lang="en-US" sz="1200" dirty="0">
                  <a:latin typeface="Arial" panose="020B0604020202020204" pitchFamily="34" charset="0"/>
                  <a:cs typeface="Arial" panose="020B0604020202020204" pitchFamily="34" charset="0"/>
                </a:rPr>
                <a:t>Mathematical</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Methods</a:t>
              </a:r>
            </a:p>
            <a:p>
              <a:pPr>
                <a:lnSpc>
                  <a:spcPts val="1460"/>
                </a:lnSpc>
                <a:spcAft>
                  <a:spcPts val="500"/>
                </a:spcAft>
              </a:pPr>
              <a:r>
                <a:rPr lang="en-US" sz="1200" dirty="0">
                  <a:latin typeface="Arial" panose="020B0604020202020204" pitchFamily="34" charset="0"/>
                  <a:cs typeface="Arial" panose="020B0604020202020204" pitchFamily="34" charset="0"/>
                </a:rPr>
                <a:t>Special Mathematics</a:t>
              </a:r>
            </a:p>
            <a:p>
              <a:pPr>
                <a:lnSpc>
                  <a:spcPts val="1460"/>
                </a:lnSpc>
                <a:spcAft>
                  <a:spcPts val="500"/>
                </a:spcAft>
              </a:pPr>
              <a:r>
                <a:rPr lang="en-US" sz="1200" dirty="0">
                  <a:latin typeface="Arial" panose="020B0604020202020204" pitchFamily="34" charset="0"/>
                  <a:cs typeface="Arial" panose="020B0604020202020204" pitchFamily="34" charset="0"/>
                </a:rPr>
                <a:t>Physics</a:t>
              </a:r>
            </a:p>
            <a:p>
              <a:pPr>
                <a:lnSpc>
                  <a:spcPts val="1460"/>
                </a:lnSpc>
                <a:spcAft>
                  <a:spcPts val="500"/>
                </a:spcAft>
              </a:pPr>
              <a:r>
                <a:rPr lang="en-US" sz="1200" dirty="0">
                  <a:latin typeface="Arial" panose="020B0604020202020204" pitchFamily="34" charset="0"/>
                  <a:cs typeface="Arial" panose="020B0604020202020204" pitchFamily="34" charset="0"/>
                </a:rPr>
                <a:t>Chemistry</a:t>
              </a:r>
            </a:p>
            <a:p>
              <a:pPr>
                <a:lnSpc>
                  <a:spcPts val="1460"/>
                </a:lnSpc>
                <a:spcAft>
                  <a:spcPts val="500"/>
                </a:spcAft>
              </a:pPr>
              <a:r>
                <a:rPr lang="en-US" sz="1200" dirty="0">
                  <a:latin typeface="Arial" panose="020B0604020202020204" pitchFamily="34" charset="0"/>
                  <a:cs typeface="Arial" panose="020B0604020202020204" pitchFamily="34" charset="0"/>
                </a:rPr>
                <a:t> </a:t>
              </a:r>
            </a:p>
          </p:txBody>
        </p:sp>
        <p:sp>
          <p:nvSpPr>
            <p:cNvPr id="32" name="TextBox 31">
              <a:extLst>
                <a:ext uri="{FF2B5EF4-FFF2-40B4-BE49-F238E27FC236}">
                  <a16:creationId xmlns:a16="http://schemas.microsoft.com/office/drawing/2014/main" id="{62663E1B-51ED-327C-891E-8510E7D94E65}"/>
                </a:ext>
              </a:extLst>
            </p:cNvPr>
            <p:cNvSpPr txBox="1"/>
            <p:nvPr/>
          </p:nvSpPr>
          <p:spPr>
            <a:xfrm>
              <a:off x="8953928" y="3984208"/>
              <a:ext cx="1607650" cy="2079866"/>
            </a:xfrm>
            <a:prstGeom prst="rect">
              <a:avLst/>
            </a:prstGeom>
            <a:noFill/>
          </p:spPr>
          <p:txBody>
            <a:bodyPr wrap="square">
              <a:spAutoFit/>
            </a:bodyPr>
            <a:lstStyle/>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r>
                <a:rPr lang="en-US" sz="1200" dirty="0">
                  <a:latin typeface="Arial" panose="020B0604020202020204" pitchFamily="34" charset="0"/>
                  <a:cs typeface="Arial" panose="020B0604020202020204" pitchFamily="34" charset="0"/>
                </a:rPr>
                <a:t>20 Credits</a:t>
              </a:r>
            </a:p>
            <a:p>
              <a:pPr>
                <a:lnSpc>
                  <a:spcPts val="1460"/>
                </a:lnSpc>
                <a:spcAft>
                  <a:spcPts val="500"/>
                </a:spcAft>
              </a:pPr>
              <a:endParaRPr lang="en-US" sz="1200" dirty="0">
                <a:latin typeface="Arial" panose="020B0604020202020204" pitchFamily="34" charset="0"/>
                <a:cs typeface="Arial" panose="020B0604020202020204" pitchFamily="34" charset="0"/>
              </a:endParaRPr>
            </a:p>
            <a:p>
              <a:pPr>
                <a:lnSpc>
                  <a:spcPts val="1460"/>
                </a:lnSpc>
                <a:spcAft>
                  <a:spcPts val="500"/>
                </a:spcAft>
              </a:pPr>
              <a:endParaRPr lang="en-US" sz="1200" dirty="0">
                <a:latin typeface="Arial" panose="020B0604020202020204" pitchFamily="34" charset="0"/>
                <a:cs typeface="Arial" panose="020B0604020202020204" pitchFamily="34" charset="0"/>
              </a:endParaRPr>
            </a:p>
          </p:txBody>
        </p:sp>
      </p:grpSp>
      <p:sp>
        <p:nvSpPr>
          <p:cNvPr id="34" name="Text Placeholder 3">
            <a:extLst>
              <a:ext uri="{FF2B5EF4-FFF2-40B4-BE49-F238E27FC236}">
                <a16:creationId xmlns:a16="http://schemas.microsoft.com/office/drawing/2014/main" id="{1B1A4EB0-3654-8310-1E6D-2157C9C87CFF}"/>
              </a:ext>
            </a:extLst>
          </p:cNvPr>
          <p:cNvSpPr txBox="1">
            <a:spLocks/>
          </p:cNvSpPr>
          <p:nvPr/>
        </p:nvSpPr>
        <p:spPr>
          <a:xfrm>
            <a:off x="2204734" y="5695571"/>
            <a:ext cx="5547533" cy="25912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Arial" panose="020B0604020202020204" pitchFamily="34"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endParaRPr lang="en-AU" sz="1800" dirty="0">
              <a:cs typeface="Arial" panose="020B0604020202020204" pitchFamily="34" charset="0"/>
            </a:endParaRPr>
          </a:p>
        </p:txBody>
      </p:sp>
      <p:pic>
        <p:nvPicPr>
          <p:cNvPr id="37" name="Picture 36" descr="A person wearing safety glasses and gloves working on a piece of wood&#10;&#10;Description automatically generated">
            <a:extLst>
              <a:ext uri="{FF2B5EF4-FFF2-40B4-BE49-F238E27FC236}">
                <a16:creationId xmlns:a16="http://schemas.microsoft.com/office/drawing/2014/main" id="{1E331097-C569-6A9A-14D7-0467BEE284F2}"/>
              </a:ext>
            </a:extLst>
          </p:cNvPr>
          <p:cNvPicPr>
            <a:picLocks noChangeAspect="1"/>
          </p:cNvPicPr>
          <p:nvPr/>
        </p:nvPicPr>
        <p:blipFill>
          <a:blip r:embed="rId8" r:link="rId9"/>
          <a:stretch>
            <a:fillRect/>
          </a:stretch>
        </p:blipFill>
        <p:spPr>
          <a:xfrm>
            <a:off x="216117" y="1688437"/>
            <a:ext cx="3248653" cy="2724537"/>
          </a:xfrm>
          <a:prstGeom prst="rect">
            <a:avLst/>
          </a:prstGeom>
        </p:spPr>
      </p:pic>
    </p:spTree>
    <p:extLst>
      <p:ext uri="{BB962C8B-B14F-4D97-AF65-F5344CB8AC3E}">
        <p14:creationId xmlns:p14="http://schemas.microsoft.com/office/powerpoint/2010/main" val="3964539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C4373A10-167D-8AF3-4A6A-9965B8208D67}"/>
              </a:ext>
            </a:extLst>
          </p:cNvPr>
          <p:cNvSpPr>
            <a:spLocks noGrp="1"/>
          </p:cNvSpPr>
          <p:nvPr>
            <p:ph idx="14"/>
          </p:nvPr>
        </p:nvSpPr>
        <p:spPr>
          <a:xfrm>
            <a:off x="560447" y="1571324"/>
            <a:ext cx="9254885" cy="3990411"/>
          </a:xfrm>
        </p:spPr>
        <p:txBody>
          <a:bodyPr>
            <a:normAutofit/>
          </a:bodyPr>
          <a:lstStyle/>
          <a:p>
            <a:pPr fontAlgn="base">
              <a:lnSpc>
                <a:spcPct val="100000"/>
              </a:lnSpc>
            </a:pPr>
            <a:r>
              <a:rPr lang="en-AU" dirty="0">
                <a:cs typeface="Arial" panose="020B0604020202020204" pitchFamily="34" charset="0"/>
              </a:rPr>
              <a:t>Each subject has a value of 10 or 20 credits.</a:t>
            </a:r>
          </a:p>
          <a:p>
            <a:pPr fontAlgn="base">
              <a:lnSpc>
                <a:spcPct val="100000"/>
              </a:lnSpc>
            </a:pPr>
            <a:r>
              <a:rPr lang="en-AU" dirty="0">
                <a:cs typeface="Arial" panose="020B0604020202020204" pitchFamily="34" charset="0"/>
              </a:rPr>
              <a:t>Students usually study five subjects per stage.</a:t>
            </a:r>
          </a:p>
          <a:p>
            <a:pPr fontAlgn="base">
              <a:lnSpc>
                <a:spcPct val="100000"/>
              </a:lnSpc>
            </a:pPr>
            <a:r>
              <a:rPr lang="en-AU" dirty="0">
                <a:cs typeface="Arial" panose="020B0604020202020204" pitchFamily="34" charset="0"/>
              </a:rPr>
              <a:t>To successfully complete your SACE, you need 200 credits.</a:t>
            </a:r>
          </a:p>
          <a:p>
            <a:pPr fontAlgn="base">
              <a:lnSpc>
                <a:spcPct val="100000"/>
              </a:lnSpc>
            </a:pPr>
            <a:r>
              <a:rPr lang="en-AU" dirty="0">
                <a:cs typeface="Arial" panose="020B0604020202020204" pitchFamily="34" charset="0"/>
              </a:rPr>
              <a:t>Compulsory requirements are literacy and numeracy. </a:t>
            </a:r>
          </a:p>
          <a:p>
            <a:pPr fontAlgn="base">
              <a:lnSpc>
                <a:spcPct val="100000"/>
              </a:lnSpc>
            </a:pPr>
            <a:r>
              <a:rPr lang="en-AU" dirty="0">
                <a:cs typeface="Arial" panose="020B0604020202020204" pitchFamily="34" charset="0"/>
              </a:rPr>
              <a:t>Students who completed a year of study at a similar level may not need to repeat </a:t>
            </a:r>
            <a:br>
              <a:rPr lang="en-AU" dirty="0">
                <a:cs typeface="Arial" panose="020B0604020202020204" pitchFamily="34" charset="0"/>
              </a:rPr>
            </a:br>
            <a:r>
              <a:rPr lang="en-AU" dirty="0">
                <a:cs typeface="Arial" panose="020B0604020202020204" pitchFamily="34" charset="0"/>
              </a:rPr>
              <a:t>this year in Stage One.</a:t>
            </a:r>
          </a:p>
          <a:p>
            <a:pPr>
              <a:lnSpc>
                <a:spcPct val="100000"/>
              </a:lnSpc>
            </a:pPr>
            <a:endParaRPr lang="en-US" dirty="0">
              <a:cs typeface="Arial" panose="020B0604020202020204" pitchFamily="34" charset="0"/>
            </a:endParaRPr>
          </a:p>
        </p:txBody>
      </p:sp>
      <p:sp>
        <p:nvSpPr>
          <p:cNvPr id="11" name="Title 10">
            <a:extLst>
              <a:ext uri="{FF2B5EF4-FFF2-40B4-BE49-F238E27FC236}">
                <a16:creationId xmlns:a16="http://schemas.microsoft.com/office/drawing/2014/main" id="{C3A43A52-A571-1B7B-CDFB-1B96B5A62E6D}"/>
              </a:ext>
            </a:extLst>
          </p:cNvPr>
          <p:cNvSpPr>
            <a:spLocks noGrp="1"/>
          </p:cNvSpPr>
          <p:nvPr>
            <p:ph type="title"/>
          </p:nvPr>
        </p:nvSpPr>
        <p:spPr>
          <a:xfrm>
            <a:off x="479425" y="512763"/>
            <a:ext cx="8219731" cy="1177925"/>
          </a:xfrm>
        </p:spPr>
        <p:txBody>
          <a:bodyPr>
            <a:normAutofit/>
          </a:bodyPr>
          <a:lstStyle/>
          <a:p>
            <a:r>
              <a:rPr lang="en-AU" sz="3600" dirty="0"/>
              <a:t>Study in two stages</a:t>
            </a:r>
          </a:p>
        </p:txBody>
      </p:sp>
      <p:sp>
        <p:nvSpPr>
          <p:cNvPr id="3" name="Slide Number Placeholder 2">
            <a:extLst>
              <a:ext uri="{FF2B5EF4-FFF2-40B4-BE49-F238E27FC236}">
                <a16:creationId xmlns:a16="http://schemas.microsoft.com/office/drawing/2014/main" id="{2826E8A8-CFAE-B543-2F35-B7F65CC841EB}"/>
              </a:ext>
            </a:extLst>
          </p:cNvPr>
          <p:cNvSpPr>
            <a:spLocks noGrp="1"/>
          </p:cNvSpPr>
          <p:nvPr>
            <p:ph type="sldNum" sz="quarter" idx="18"/>
          </p:nvPr>
        </p:nvSpPr>
        <p:spPr>
          <a:xfrm>
            <a:off x="8969375" y="6356350"/>
            <a:ext cx="2743200" cy="365125"/>
          </a:xfrm>
        </p:spPr>
        <p:txBody>
          <a:bodyPr/>
          <a:lstStyle/>
          <a:p>
            <a:fld id="{883E4E54-168A-1C4B-8D8F-883A91CC7FF3}" type="slidenum">
              <a:rPr lang="en-US" smtClean="0"/>
              <a:t>14</a:t>
            </a:fld>
            <a:endParaRPr lang="en-US" dirty="0"/>
          </a:p>
        </p:txBody>
      </p:sp>
      <p:pic>
        <p:nvPicPr>
          <p:cNvPr id="4" name="Picture 3" descr="A screenshot of a video game&#10;&#10;Description automatically generated">
            <a:extLst>
              <a:ext uri="{FF2B5EF4-FFF2-40B4-BE49-F238E27FC236}">
                <a16:creationId xmlns:a16="http://schemas.microsoft.com/office/drawing/2014/main" id="{9F9B99F8-B28E-DF5B-6877-14045A070367}"/>
              </a:ext>
            </a:extLst>
          </p:cNvPr>
          <p:cNvPicPr>
            <a:picLocks noChangeAspect="1"/>
          </p:cNvPicPr>
          <p:nvPr/>
        </p:nvPicPr>
        <p:blipFill>
          <a:blip r:embed="rId3" r:link="rId4"/>
          <a:stretch>
            <a:fillRect/>
          </a:stretch>
        </p:blipFill>
        <p:spPr>
          <a:xfrm>
            <a:off x="447440" y="3890297"/>
            <a:ext cx="3754169" cy="1877085"/>
          </a:xfrm>
          <a:prstGeom prst="rect">
            <a:avLst/>
          </a:prstGeom>
        </p:spPr>
      </p:pic>
      <p:pic>
        <p:nvPicPr>
          <p:cNvPr id="5" name="Picture 4" descr="A couple of women looking at a computer&#10;&#10;Description automatically generated">
            <a:extLst>
              <a:ext uri="{FF2B5EF4-FFF2-40B4-BE49-F238E27FC236}">
                <a16:creationId xmlns:a16="http://schemas.microsoft.com/office/drawing/2014/main" id="{3BBF2C79-69B5-B7C0-C3E0-E769527A45E2}"/>
              </a:ext>
            </a:extLst>
          </p:cNvPr>
          <p:cNvPicPr>
            <a:picLocks noChangeAspect="1"/>
          </p:cNvPicPr>
          <p:nvPr/>
        </p:nvPicPr>
        <p:blipFill>
          <a:blip r:embed="rId5" r:link="rId6"/>
          <a:stretch>
            <a:fillRect/>
          </a:stretch>
        </p:blipFill>
        <p:spPr>
          <a:xfrm>
            <a:off x="8715737" y="454135"/>
            <a:ext cx="3180928" cy="3180928"/>
          </a:xfrm>
          <a:prstGeom prst="rect">
            <a:avLst/>
          </a:prstGeom>
        </p:spPr>
      </p:pic>
    </p:spTree>
    <p:extLst>
      <p:ext uri="{BB962C8B-B14F-4D97-AF65-F5344CB8AC3E}">
        <p14:creationId xmlns:p14="http://schemas.microsoft.com/office/powerpoint/2010/main" val="1321514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B08AD8-D9F6-D05B-A501-777239317418}"/>
              </a:ext>
            </a:extLst>
          </p:cNvPr>
          <p:cNvSpPr>
            <a:spLocks noGrp="1"/>
          </p:cNvSpPr>
          <p:nvPr>
            <p:ph type="sldNum" sz="quarter" idx="12"/>
          </p:nvPr>
        </p:nvSpPr>
        <p:spPr/>
        <p:txBody>
          <a:bodyPr/>
          <a:lstStyle/>
          <a:p>
            <a:fld id="{883E4E54-168A-1C4B-8D8F-883A91CC7FF3}" type="slidenum">
              <a:rPr lang="en-US" smtClean="0"/>
              <a:pPr/>
              <a:t>15</a:t>
            </a:fld>
            <a:endParaRPr lang="en-US" dirty="0"/>
          </a:p>
        </p:txBody>
      </p:sp>
      <p:sp>
        <p:nvSpPr>
          <p:cNvPr id="9" name="Title 11">
            <a:extLst>
              <a:ext uri="{FF2B5EF4-FFF2-40B4-BE49-F238E27FC236}">
                <a16:creationId xmlns:a16="http://schemas.microsoft.com/office/drawing/2014/main" id="{0F111DC1-64F0-39F0-F05E-28BD0585C710}"/>
              </a:ext>
            </a:extLst>
          </p:cNvPr>
          <p:cNvSpPr txBox="1">
            <a:spLocks/>
          </p:cNvSpPr>
          <p:nvPr/>
        </p:nvSpPr>
        <p:spPr>
          <a:xfrm>
            <a:off x="470847" y="512763"/>
            <a:ext cx="11233149" cy="9803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a:solidFill>
                  <a:schemeClr val="accent1"/>
                </a:solidFill>
                <a:latin typeface="Arial" panose="020B0604020202020204" pitchFamily="34" charset="0"/>
                <a:ea typeface="Roboto Medium" panose="02000000000000000000" pitchFamily="2" charset="0"/>
                <a:cs typeface="+mj-cs"/>
              </a:defRPr>
            </a:lvl1pPr>
          </a:lstStyle>
          <a:p>
            <a:pPr>
              <a:lnSpc>
                <a:spcPct val="110000"/>
              </a:lnSpc>
            </a:pPr>
            <a:r>
              <a:rPr lang="en-AU" sz="3600" dirty="0"/>
              <a:t>Program structure</a:t>
            </a:r>
            <a:endParaRPr lang="en-US" sz="3600" dirty="0"/>
          </a:p>
        </p:txBody>
      </p:sp>
      <p:sp>
        <p:nvSpPr>
          <p:cNvPr id="34" name="Text Placeholder 3">
            <a:extLst>
              <a:ext uri="{FF2B5EF4-FFF2-40B4-BE49-F238E27FC236}">
                <a16:creationId xmlns:a16="http://schemas.microsoft.com/office/drawing/2014/main" id="{1B1A4EB0-3654-8310-1E6D-2157C9C87CFF}"/>
              </a:ext>
            </a:extLst>
          </p:cNvPr>
          <p:cNvSpPr txBox="1">
            <a:spLocks/>
          </p:cNvSpPr>
          <p:nvPr/>
        </p:nvSpPr>
        <p:spPr>
          <a:xfrm>
            <a:off x="2204734" y="5695571"/>
            <a:ext cx="5547533" cy="25912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Arial" panose="020B0604020202020204" pitchFamily="34"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endParaRPr lang="en-AU" sz="1800" dirty="0">
              <a:cs typeface="Arial" panose="020B0604020202020204" pitchFamily="34" charset="0"/>
            </a:endParaRPr>
          </a:p>
        </p:txBody>
      </p:sp>
      <p:sp>
        <p:nvSpPr>
          <p:cNvPr id="2" name="Content Placeholder 11">
            <a:extLst>
              <a:ext uri="{FF2B5EF4-FFF2-40B4-BE49-F238E27FC236}">
                <a16:creationId xmlns:a16="http://schemas.microsoft.com/office/drawing/2014/main" id="{9F0255A3-1EF8-BF76-D683-801BAF65E4AE}"/>
              </a:ext>
            </a:extLst>
          </p:cNvPr>
          <p:cNvSpPr txBox="1">
            <a:spLocks/>
          </p:cNvSpPr>
          <p:nvPr/>
        </p:nvSpPr>
        <p:spPr>
          <a:xfrm>
            <a:off x="479426" y="1594473"/>
            <a:ext cx="4104149" cy="399041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Arial" panose="020B0604020202020204" pitchFamily="34"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600" dirty="0">
                <a:cs typeface="Arial" panose="020B0604020202020204" pitchFamily="34" charset="0"/>
              </a:rPr>
              <a:t>Students are regularly assessed throughout their studies. </a:t>
            </a:r>
          </a:p>
          <a:p>
            <a:pPr marL="0" indent="0">
              <a:lnSpc>
                <a:spcPct val="100000"/>
              </a:lnSpc>
              <a:buNone/>
            </a:pPr>
            <a:r>
              <a:rPr lang="en-AU" sz="1600" dirty="0">
                <a:cs typeface="Arial" panose="020B0604020202020204" pitchFamily="34" charset="0"/>
              </a:rPr>
              <a:t>Smaller, more frequent assessments build lasting knowledge. </a:t>
            </a:r>
          </a:p>
          <a:p>
            <a:pPr marL="0" indent="0">
              <a:lnSpc>
                <a:spcPct val="100000"/>
              </a:lnSpc>
              <a:buNone/>
            </a:pPr>
            <a:r>
              <a:rPr lang="en-AU" sz="1600" dirty="0">
                <a:cs typeface="Arial" panose="020B0604020202020204" pitchFamily="34" charset="0"/>
              </a:rPr>
              <a:t>Less stress than cramming.</a:t>
            </a:r>
          </a:p>
          <a:p>
            <a:pPr marL="0" indent="0">
              <a:lnSpc>
                <a:spcPct val="100000"/>
              </a:lnSpc>
              <a:buNone/>
            </a:pPr>
            <a:r>
              <a:rPr lang="en-AU" sz="1600" dirty="0">
                <a:cs typeface="Arial" panose="020B0604020202020204" pitchFamily="34" charset="0"/>
              </a:rPr>
              <a:t>Highly practical assessment uses ‘real-life’ examples and tasks which better reflect what students need to know outside the classroom. </a:t>
            </a:r>
          </a:p>
          <a:p>
            <a:pPr marL="0" indent="0">
              <a:lnSpc>
                <a:spcPct val="100000"/>
              </a:lnSpc>
              <a:buNone/>
            </a:pPr>
            <a:endParaRPr lang="en-US" sz="1600" dirty="0">
              <a:cs typeface="Arial" panose="020B0604020202020204" pitchFamily="34" charset="0"/>
            </a:endParaRPr>
          </a:p>
        </p:txBody>
      </p:sp>
      <p:pic>
        <p:nvPicPr>
          <p:cNvPr id="3" name="Picture 2" descr="A diagram of a stage two&#10;&#10;Description automatically generated">
            <a:extLst>
              <a:ext uri="{FF2B5EF4-FFF2-40B4-BE49-F238E27FC236}">
                <a16:creationId xmlns:a16="http://schemas.microsoft.com/office/drawing/2014/main" id="{3986A352-BF04-D95F-29FB-A98D3F094EAF}"/>
              </a:ext>
            </a:extLst>
          </p:cNvPr>
          <p:cNvPicPr>
            <a:picLocks noChangeAspect="1"/>
          </p:cNvPicPr>
          <p:nvPr/>
        </p:nvPicPr>
        <p:blipFill>
          <a:blip r:embed="rId3" r:link="rId4"/>
          <a:stretch>
            <a:fillRect/>
          </a:stretch>
        </p:blipFill>
        <p:spPr>
          <a:xfrm>
            <a:off x="4574166" y="1117975"/>
            <a:ext cx="7021413" cy="4680942"/>
          </a:xfrm>
          <a:prstGeom prst="rect">
            <a:avLst/>
          </a:prstGeom>
        </p:spPr>
      </p:pic>
    </p:spTree>
    <p:extLst>
      <p:ext uri="{BB962C8B-B14F-4D97-AF65-F5344CB8AC3E}">
        <p14:creationId xmlns:p14="http://schemas.microsoft.com/office/powerpoint/2010/main" val="16467114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B08AD8-D9F6-D05B-A501-777239317418}"/>
              </a:ext>
            </a:extLst>
          </p:cNvPr>
          <p:cNvSpPr>
            <a:spLocks noGrp="1"/>
          </p:cNvSpPr>
          <p:nvPr>
            <p:ph type="sldNum" sz="quarter" idx="12"/>
          </p:nvPr>
        </p:nvSpPr>
        <p:spPr/>
        <p:txBody>
          <a:bodyPr/>
          <a:lstStyle/>
          <a:p>
            <a:fld id="{883E4E54-168A-1C4B-8D8F-883A91CC7FF3}" type="slidenum">
              <a:rPr lang="en-US" smtClean="0"/>
              <a:pPr/>
              <a:t>16</a:t>
            </a:fld>
            <a:endParaRPr lang="en-US" dirty="0"/>
          </a:p>
        </p:txBody>
      </p:sp>
      <p:sp>
        <p:nvSpPr>
          <p:cNvPr id="9" name="Title 11">
            <a:extLst>
              <a:ext uri="{FF2B5EF4-FFF2-40B4-BE49-F238E27FC236}">
                <a16:creationId xmlns:a16="http://schemas.microsoft.com/office/drawing/2014/main" id="{0F111DC1-64F0-39F0-F05E-28BD0585C710}"/>
              </a:ext>
            </a:extLst>
          </p:cNvPr>
          <p:cNvSpPr txBox="1">
            <a:spLocks/>
          </p:cNvSpPr>
          <p:nvPr/>
        </p:nvSpPr>
        <p:spPr>
          <a:xfrm>
            <a:off x="470847" y="512763"/>
            <a:ext cx="11233149" cy="9803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a:solidFill>
                  <a:schemeClr val="accent1"/>
                </a:solidFill>
                <a:latin typeface="Arial" panose="020B0604020202020204" pitchFamily="34" charset="0"/>
                <a:ea typeface="Roboto Medium" panose="02000000000000000000" pitchFamily="2" charset="0"/>
                <a:cs typeface="+mj-cs"/>
              </a:defRPr>
            </a:lvl1pPr>
          </a:lstStyle>
          <a:p>
            <a:pPr>
              <a:lnSpc>
                <a:spcPct val="110000"/>
              </a:lnSpc>
            </a:pPr>
            <a:r>
              <a:rPr lang="en-US" sz="3600" dirty="0"/>
              <a:t>SACE: your passport to university</a:t>
            </a:r>
          </a:p>
        </p:txBody>
      </p:sp>
      <p:sp>
        <p:nvSpPr>
          <p:cNvPr id="34" name="Text Placeholder 3">
            <a:extLst>
              <a:ext uri="{FF2B5EF4-FFF2-40B4-BE49-F238E27FC236}">
                <a16:creationId xmlns:a16="http://schemas.microsoft.com/office/drawing/2014/main" id="{1B1A4EB0-3654-8310-1E6D-2157C9C87CFF}"/>
              </a:ext>
            </a:extLst>
          </p:cNvPr>
          <p:cNvSpPr txBox="1">
            <a:spLocks/>
          </p:cNvSpPr>
          <p:nvPr/>
        </p:nvSpPr>
        <p:spPr>
          <a:xfrm>
            <a:off x="2204734" y="5695571"/>
            <a:ext cx="5547533" cy="25912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Arial" panose="020B0604020202020204" pitchFamily="34"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endParaRPr lang="en-AU" sz="1800" dirty="0">
              <a:cs typeface="Arial" panose="020B0604020202020204" pitchFamily="34" charset="0"/>
            </a:endParaRPr>
          </a:p>
        </p:txBody>
      </p:sp>
      <p:grpSp>
        <p:nvGrpSpPr>
          <p:cNvPr id="5" name="Group 4">
            <a:extLst>
              <a:ext uri="{FF2B5EF4-FFF2-40B4-BE49-F238E27FC236}">
                <a16:creationId xmlns:a16="http://schemas.microsoft.com/office/drawing/2014/main" id="{614DF547-F43A-2684-3796-0E30F4513BBC}"/>
              </a:ext>
            </a:extLst>
          </p:cNvPr>
          <p:cNvGrpSpPr/>
          <p:nvPr/>
        </p:nvGrpSpPr>
        <p:grpSpPr>
          <a:xfrm>
            <a:off x="715501" y="1602913"/>
            <a:ext cx="10125266" cy="4114980"/>
            <a:chOff x="2484606" y="1069788"/>
            <a:chExt cx="6138981" cy="2469093"/>
          </a:xfrm>
        </p:grpSpPr>
        <p:pic>
          <p:nvPicPr>
            <p:cNvPr id="6" name="Picture 5">
              <a:extLst>
                <a:ext uri="{FF2B5EF4-FFF2-40B4-BE49-F238E27FC236}">
                  <a16:creationId xmlns:a16="http://schemas.microsoft.com/office/drawing/2014/main" id="{D6864A6D-34D5-5472-2A16-4735C230FD4C}"/>
                </a:ext>
              </a:extLst>
            </p:cNvPr>
            <p:cNvPicPr>
              <a:picLocks noChangeAspect="1"/>
            </p:cNvPicPr>
            <p:nvPr/>
          </p:nvPicPr>
          <p:blipFill>
            <a:blip r:embed="rId3"/>
            <a:stretch>
              <a:fillRect/>
            </a:stretch>
          </p:blipFill>
          <p:spPr>
            <a:xfrm>
              <a:off x="7256817" y="1604674"/>
              <a:ext cx="1366770" cy="1934152"/>
            </a:xfrm>
            <a:prstGeom prst="rect">
              <a:avLst/>
            </a:prstGeom>
            <a:ln w="6350">
              <a:solidFill>
                <a:schemeClr val="bg1">
                  <a:lumMod val="75000"/>
                </a:schemeClr>
              </a:solidFill>
            </a:ln>
          </p:spPr>
        </p:pic>
        <p:pic>
          <p:nvPicPr>
            <p:cNvPr id="7" name="Picture 6">
              <a:extLst>
                <a:ext uri="{FF2B5EF4-FFF2-40B4-BE49-F238E27FC236}">
                  <a16:creationId xmlns:a16="http://schemas.microsoft.com/office/drawing/2014/main" id="{EA6146B4-E1D9-BAF3-D3BC-16C8E4217F3E}"/>
                </a:ext>
              </a:extLst>
            </p:cNvPr>
            <p:cNvPicPr>
              <a:picLocks noChangeAspect="1"/>
            </p:cNvPicPr>
            <p:nvPr/>
          </p:nvPicPr>
          <p:blipFill>
            <a:blip r:embed="rId4"/>
            <a:stretch>
              <a:fillRect/>
            </a:stretch>
          </p:blipFill>
          <p:spPr>
            <a:xfrm>
              <a:off x="5669033" y="1069788"/>
              <a:ext cx="1673098" cy="2367645"/>
            </a:xfrm>
            <a:prstGeom prst="rect">
              <a:avLst/>
            </a:prstGeom>
            <a:solidFill>
              <a:schemeClr val="bg1"/>
            </a:solidFill>
            <a:ln w="6350">
              <a:solidFill>
                <a:schemeClr val="bg1">
                  <a:lumMod val="75000"/>
                </a:schemeClr>
              </a:solidFill>
            </a:ln>
          </p:spPr>
        </p:pic>
        <p:pic>
          <p:nvPicPr>
            <p:cNvPr id="11" name="Picture 10" descr="A close-up of a document&#10;&#10;Description automatically generated">
              <a:extLst>
                <a:ext uri="{FF2B5EF4-FFF2-40B4-BE49-F238E27FC236}">
                  <a16:creationId xmlns:a16="http://schemas.microsoft.com/office/drawing/2014/main" id="{E7333AAA-A951-F771-700A-795727533CC5}"/>
                </a:ext>
              </a:extLst>
            </p:cNvPr>
            <p:cNvPicPr>
              <a:picLocks noChangeAspect="1"/>
            </p:cNvPicPr>
            <p:nvPr/>
          </p:nvPicPr>
          <p:blipFill>
            <a:blip r:embed="rId5" r:link="rId6"/>
            <a:stretch>
              <a:fillRect/>
            </a:stretch>
          </p:blipFill>
          <p:spPr>
            <a:xfrm>
              <a:off x="4135136" y="1605562"/>
              <a:ext cx="1366770" cy="1933319"/>
            </a:xfrm>
            <a:prstGeom prst="rect">
              <a:avLst/>
            </a:prstGeom>
            <a:ln w="6350">
              <a:solidFill>
                <a:schemeClr val="bg1">
                  <a:lumMod val="75000"/>
                </a:schemeClr>
              </a:solidFill>
            </a:ln>
          </p:spPr>
        </p:pic>
        <p:pic>
          <p:nvPicPr>
            <p:cNvPr id="12" name="Picture 11" descr="A certificate of education with green text&#10;&#10;Description automatically generated">
              <a:extLst>
                <a:ext uri="{FF2B5EF4-FFF2-40B4-BE49-F238E27FC236}">
                  <a16:creationId xmlns:a16="http://schemas.microsoft.com/office/drawing/2014/main" id="{B896E845-5B8F-E58D-889F-9A7D001BCD5B}"/>
                </a:ext>
              </a:extLst>
            </p:cNvPr>
            <p:cNvPicPr>
              <a:picLocks noChangeAspect="1"/>
            </p:cNvPicPr>
            <p:nvPr/>
          </p:nvPicPr>
          <p:blipFill>
            <a:blip r:embed="rId7" r:link="rId8"/>
            <a:stretch>
              <a:fillRect/>
            </a:stretch>
          </p:blipFill>
          <p:spPr>
            <a:xfrm>
              <a:off x="2484606" y="1069788"/>
              <a:ext cx="1673099" cy="2366625"/>
            </a:xfrm>
            <a:prstGeom prst="rect">
              <a:avLst/>
            </a:prstGeom>
            <a:ln w="6350">
              <a:solidFill>
                <a:schemeClr val="bg1">
                  <a:lumMod val="75000"/>
                </a:schemeClr>
              </a:solidFill>
            </a:ln>
          </p:spPr>
        </p:pic>
      </p:grpSp>
    </p:spTree>
    <p:extLst>
      <p:ext uri="{BB962C8B-B14F-4D97-AF65-F5344CB8AC3E}">
        <p14:creationId xmlns:p14="http://schemas.microsoft.com/office/powerpoint/2010/main" val="1067826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E3EEC3-790F-6E39-F3C9-EA109EF97474}"/>
              </a:ext>
            </a:extLst>
          </p:cNvPr>
          <p:cNvSpPr>
            <a:spLocks noGrp="1"/>
          </p:cNvSpPr>
          <p:nvPr>
            <p:ph type="ctrTitle"/>
          </p:nvPr>
        </p:nvSpPr>
        <p:spPr/>
        <p:txBody>
          <a:bodyPr/>
          <a:lstStyle/>
          <a:p>
            <a:r>
              <a:rPr lang="en-AU" dirty="0"/>
              <a:t>Where can SACE take you?</a:t>
            </a:r>
          </a:p>
        </p:txBody>
      </p:sp>
      <p:sp>
        <p:nvSpPr>
          <p:cNvPr id="2" name="Slide Number Placeholder 3">
            <a:extLst>
              <a:ext uri="{FF2B5EF4-FFF2-40B4-BE49-F238E27FC236}">
                <a16:creationId xmlns:a16="http://schemas.microsoft.com/office/drawing/2014/main" id="{66609016-ED66-7D63-E40E-F1CE9755EEB0}"/>
              </a:ext>
            </a:extLst>
          </p:cNvPr>
          <p:cNvSpPr>
            <a:spLocks noGrp="1"/>
          </p:cNvSpPr>
          <p:nvPr>
            <p:ph type="sldNum" sz="quarter" idx="12"/>
          </p:nvPr>
        </p:nvSpPr>
        <p:spPr>
          <a:xfrm>
            <a:off x="8969375" y="6356350"/>
            <a:ext cx="2743200" cy="365125"/>
          </a:xfrm>
        </p:spPr>
        <p:txBody>
          <a:bodyPr/>
          <a:lstStyle/>
          <a:p>
            <a:fld id="{883E4E54-168A-1C4B-8D8F-883A91CC7FF3}" type="slidenum">
              <a:rPr lang="en-US" smtClean="0"/>
              <a:pPr/>
              <a:t>17</a:t>
            </a:fld>
            <a:endParaRPr lang="en-US" dirty="0"/>
          </a:p>
        </p:txBody>
      </p:sp>
    </p:spTree>
    <p:extLst>
      <p:ext uri="{BB962C8B-B14F-4D97-AF65-F5344CB8AC3E}">
        <p14:creationId xmlns:p14="http://schemas.microsoft.com/office/powerpoint/2010/main" val="3132227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0CD7C-67A1-5FB5-D5C4-273E68DB421A}"/>
              </a:ext>
            </a:extLst>
          </p:cNvPr>
          <p:cNvSpPr>
            <a:spLocks noGrp="1"/>
          </p:cNvSpPr>
          <p:nvPr>
            <p:ph type="title"/>
          </p:nvPr>
        </p:nvSpPr>
        <p:spPr>
          <a:xfrm>
            <a:off x="479425" y="512763"/>
            <a:ext cx="11233149" cy="2473505"/>
          </a:xfrm>
        </p:spPr>
        <p:txBody>
          <a:bodyPr>
            <a:normAutofit/>
          </a:bodyPr>
          <a:lstStyle/>
          <a:p>
            <a:r>
              <a:rPr lang="en-US" dirty="0"/>
              <a:t>SACE is </a:t>
            </a:r>
            <a:br>
              <a:rPr lang="en-US" dirty="0"/>
            </a:br>
            <a:r>
              <a:rPr lang="en-US" dirty="0"/>
              <a:t>globally recognised </a:t>
            </a:r>
            <a:br>
              <a:rPr lang="en-US" dirty="0"/>
            </a:br>
            <a:r>
              <a:rPr lang="en-US" dirty="0"/>
              <a:t>by the world’s </a:t>
            </a:r>
            <a:br>
              <a:rPr lang="en-US" dirty="0"/>
            </a:br>
            <a:r>
              <a:rPr lang="en-US" dirty="0"/>
              <a:t>top universities</a:t>
            </a:r>
          </a:p>
        </p:txBody>
      </p:sp>
      <p:sp>
        <p:nvSpPr>
          <p:cNvPr id="3" name="Slide Number Placeholder 2">
            <a:extLst>
              <a:ext uri="{FF2B5EF4-FFF2-40B4-BE49-F238E27FC236}">
                <a16:creationId xmlns:a16="http://schemas.microsoft.com/office/drawing/2014/main" id="{9FE9F92A-103F-5FE8-6E78-547D231309EF}"/>
              </a:ext>
            </a:extLst>
          </p:cNvPr>
          <p:cNvSpPr>
            <a:spLocks noGrp="1"/>
          </p:cNvSpPr>
          <p:nvPr>
            <p:ph type="sldNum" sz="quarter" idx="12"/>
          </p:nvPr>
        </p:nvSpPr>
        <p:spPr/>
        <p:txBody>
          <a:bodyPr/>
          <a:lstStyle/>
          <a:p>
            <a:fld id="{883E4E54-168A-1C4B-8D8F-883A91CC7FF3}" type="slidenum">
              <a:rPr lang="en-US" smtClean="0"/>
              <a:pPr/>
              <a:t>18</a:t>
            </a:fld>
            <a:endParaRPr lang="en-US" dirty="0"/>
          </a:p>
        </p:txBody>
      </p:sp>
      <p:pic>
        <p:nvPicPr>
          <p:cNvPr id="4" name="Picture 3" descr="A sign post with many directions&#10;&#10;Description automatically generated">
            <a:extLst>
              <a:ext uri="{FF2B5EF4-FFF2-40B4-BE49-F238E27FC236}">
                <a16:creationId xmlns:a16="http://schemas.microsoft.com/office/drawing/2014/main" id="{E41102DC-92FA-EFD7-7895-9249D952F949}"/>
              </a:ext>
            </a:extLst>
          </p:cNvPr>
          <p:cNvPicPr>
            <a:picLocks noChangeAspect="1"/>
          </p:cNvPicPr>
          <p:nvPr/>
        </p:nvPicPr>
        <p:blipFill>
          <a:blip r:embed="rId3" r:link="rId4"/>
          <a:stretch>
            <a:fillRect/>
          </a:stretch>
        </p:blipFill>
        <p:spPr>
          <a:xfrm>
            <a:off x="5578997" y="594867"/>
            <a:ext cx="5444171" cy="5444171"/>
          </a:xfrm>
          <a:prstGeom prst="rect">
            <a:avLst/>
          </a:prstGeom>
        </p:spPr>
      </p:pic>
    </p:spTree>
    <p:extLst>
      <p:ext uri="{BB962C8B-B14F-4D97-AF65-F5344CB8AC3E}">
        <p14:creationId xmlns:p14="http://schemas.microsoft.com/office/powerpoint/2010/main" val="2888283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0CD7C-67A1-5FB5-D5C4-273E68DB421A}"/>
              </a:ext>
            </a:extLst>
          </p:cNvPr>
          <p:cNvSpPr>
            <a:spLocks noGrp="1"/>
          </p:cNvSpPr>
          <p:nvPr>
            <p:ph type="title"/>
          </p:nvPr>
        </p:nvSpPr>
        <p:spPr>
          <a:xfrm>
            <a:off x="467850" y="292845"/>
            <a:ext cx="11233149" cy="1211864"/>
          </a:xfrm>
        </p:spPr>
        <p:txBody>
          <a:bodyPr>
            <a:normAutofit/>
          </a:bodyPr>
          <a:lstStyle/>
          <a:p>
            <a:r>
              <a:rPr lang="en-US" dirty="0"/>
              <a:t>Where SACE graduates go next</a:t>
            </a:r>
          </a:p>
        </p:txBody>
      </p:sp>
      <p:sp>
        <p:nvSpPr>
          <p:cNvPr id="3" name="Slide Number Placeholder 2">
            <a:extLst>
              <a:ext uri="{FF2B5EF4-FFF2-40B4-BE49-F238E27FC236}">
                <a16:creationId xmlns:a16="http://schemas.microsoft.com/office/drawing/2014/main" id="{9FE9F92A-103F-5FE8-6E78-547D231309EF}"/>
              </a:ext>
            </a:extLst>
          </p:cNvPr>
          <p:cNvSpPr>
            <a:spLocks noGrp="1"/>
          </p:cNvSpPr>
          <p:nvPr>
            <p:ph type="sldNum" sz="quarter" idx="12"/>
          </p:nvPr>
        </p:nvSpPr>
        <p:spPr/>
        <p:txBody>
          <a:bodyPr/>
          <a:lstStyle/>
          <a:p>
            <a:fld id="{883E4E54-168A-1C4B-8D8F-883A91CC7FF3}" type="slidenum">
              <a:rPr lang="en-US" smtClean="0"/>
              <a:pPr/>
              <a:t>19</a:t>
            </a:fld>
            <a:endParaRPr lang="en-US" dirty="0"/>
          </a:p>
        </p:txBody>
      </p:sp>
      <p:pic>
        <p:nvPicPr>
          <p:cNvPr id="5" name="Picture 4" descr="A map of the world with blue text&#10;&#10;Description automatically generated">
            <a:extLst>
              <a:ext uri="{FF2B5EF4-FFF2-40B4-BE49-F238E27FC236}">
                <a16:creationId xmlns:a16="http://schemas.microsoft.com/office/drawing/2014/main" id="{9057A83B-829B-2965-AF08-74C2670A3D3A}"/>
              </a:ext>
            </a:extLst>
          </p:cNvPr>
          <p:cNvPicPr>
            <a:picLocks noChangeAspect="1"/>
          </p:cNvPicPr>
          <p:nvPr/>
        </p:nvPicPr>
        <p:blipFill rotWithShape="1">
          <a:blip r:embed="rId3" r:link="rId4"/>
          <a:srcRect t="10159"/>
          <a:stretch>
            <a:fillRect/>
          </a:stretch>
        </p:blipFill>
        <p:spPr>
          <a:xfrm>
            <a:off x="2277988" y="1504709"/>
            <a:ext cx="7636023" cy="4869809"/>
          </a:xfrm>
          <a:prstGeom prst="rect">
            <a:avLst/>
          </a:prstGeom>
        </p:spPr>
      </p:pic>
    </p:spTree>
    <p:extLst>
      <p:ext uri="{BB962C8B-B14F-4D97-AF65-F5344CB8AC3E}">
        <p14:creationId xmlns:p14="http://schemas.microsoft.com/office/powerpoint/2010/main" val="2081592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B08AD8-D9F6-D05B-A501-777239317418}"/>
              </a:ext>
            </a:extLst>
          </p:cNvPr>
          <p:cNvSpPr>
            <a:spLocks noGrp="1"/>
          </p:cNvSpPr>
          <p:nvPr>
            <p:ph type="sldNum" sz="quarter" idx="12"/>
          </p:nvPr>
        </p:nvSpPr>
        <p:spPr/>
        <p:txBody>
          <a:bodyPr/>
          <a:lstStyle/>
          <a:p>
            <a:fld id="{883E4E54-168A-1C4B-8D8F-883A91CC7FF3}" type="slidenum">
              <a:rPr lang="en-US" smtClean="0"/>
              <a:pPr/>
              <a:t>2</a:t>
            </a:fld>
            <a:endParaRPr lang="en-US" dirty="0"/>
          </a:p>
        </p:txBody>
      </p:sp>
      <p:sp>
        <p:nvSpPr>
          <p:cNvPr id="8" name="Content Placeholder 12">
            <a:extLst>
              <a:ext uri="{FF2B5EF4-FFF2-40B4-BE49-F238E27FC236}">
                <a16:creationId xmlns:a16="http://schemas.microsoft.com/office/drawing/2014/main" id="{ABB1B149-4045-FD2C-3309-7E57D34BFAFD}"/>
              </a:ext>
            </a:extLst>
          </p:cNvPr>
          <p:cNvSpPr txBox="1">
            <a:spLocks/>
          </p:cNvSpPr>
          <p:nvPr/>
        </p:nvSpPr>
        <p:spPr>
          <a:xfrm>
            <a:off x="479425" y="1976438"/>
            <a:ext cx="5119992" cy="39904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Arial" panose="020B0604020202020204" pitchFamily="34"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AU" sz="1600" dirty="0">
                <a:ea typeface="Times New Roman" panose="02020603050405020304" pitchFamily="18" charset="0"/>
                <a:cs typeface="Arial" panose="020B0604020202020204" pitchFamily="34" charset="0"/>
              </a:rPr>
              <a:t>SACE is the South Australian Certificate of Education. </a:t>
            </a:r>
          </a:p>
          <a:p>
            <a:pPr marL="0" indent="0">
              <a:lnSpc>
                <a:spcPct val="100000"/>
              </a:lnSpc>
              <a:buFont typeface="Arial" panose="020B0604020202020204" pitchFamily="34" charset="0"/>
              <a:buNone/>
            </a:pPr>
            <a:r>
              <a:rPr lang="en-AU" sz="1600" dirty="0">
                <a:ea typeface="Times New Roman" panose="02020603050405020304" pitchFamily="18" charset="0"/>
                <a:cs typeface="Arial" panose="020B0604020202020204" pitchFamily="34" charset="0"/>
              </a:rPr>
              <a:t>It’s the state’s official Senior Secondary Certificate </a:t>
            </a:r>
            <a:br>
              <a:rPr lang="en-AU" sz="1600" dirty="0">
                <a:ea typeface="Times New Roman" panose="02020603050405020304" pitchFamily="18" charset="0"/>
                <a:cs typeface="Arial" panose="020B0604020202020204" pitchFamily="34" charset="0"/>
              </a:rPr>
            </a:br>
            <a:r>
              <a:rPr lang="en-AU" sz="1600" dirty="0">
                <a:ea typeface="Times New Roman" panose="02020603050405020304" pitchFamily="18" charset="0"/>
                <a:cs typeface="Arial" panose="020B0604020202020204" pitchFamily="34" charset="0"/>
              </a:rPr>
              <a:t>of Education – accepted worldwide.</a:t>
            </a:r>
          </a:p>
        </p:txBody>
      </p:sp>
      <p:sp>
        <p:nvSpPr>
          <p:cNvPr id="9" name="Title 11">
            <a:extLst>
              <a:ext uri="{FF2B5EF4-FFF2-40B4-BE49-F238E27FC236}">
                <a16:creationId xmlns:a16="http://schemas.microsoft.com/office/drawing/2014/main" id="{0F111DC1-64F0-39F0-F05E-28BD0585C710}"/>
              </a:ext>
            </a:extLst>
          </p:cNvPr>
          <p:cNvSpPr txBox="1">
            <a:spLocks/>
          </p:cNvSpPr>
          <p:nvPr/>
        </p:nvSpPr>
        <p:spPr>
          <a:xfrm>
            <a:off x="470847" y="512763"/>
            <a:ext cx="11233149" cy="1177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a:solidFill>
                  <a:schemeClr val="accent1"/>
                </a:solidFill>
                <a:latin typeface="Arial" panose="020B0604020202020204" pitchFamily="34" charset="0"/>
                <a:ea typeface="Roboto Medium" panose="02000000000000000000" pitchFamily="2" charset="0"/>
                <a:cs typeface="+mj-cs"/>
              </a:defRPr>
            </a:lvl1pPr>
          </a:lstStyle>
          <a:p>
            <a:r>
              <a:rPr lang="en-AU" sz="3600" dirty="0"/>
              <a:t>Strong credentials. </a:t>
            </a:r>
            <a:br>
              <a:rPr lang="en-AU" sz="3600" dirty="0"/>
            </a:br>
            <a:r>
              <a:rPr lang="en-AU" sz="3600" dirty="0"/>
              <a:t>A proud history of success.</a:t>
            </a:r>
          </a:p>
        </p:txBody>
      </p:sp>
      <p:pic>
        <p:nvPicPr>
          <p:cNvPr id="10" name="Picture 9" descr="A blue and green circle with white text&#10;&#10;Description automatically generated">
            <a:extLst>
              <a:ext uri="{FF2B5EF4-FFF2-40B4-BE49-F238E27FC236}">
                <a16:creationId xmlns:a16="http://schemas.microsoft.com/office/drawing/2014/main" id="{5BE2490A-4F73-B336-9F02-35721E7B1630}"/>
              </a:ext>
            </a:extLst>
          </p:cNvPr>
          <p:cNvPicPr>
            <a:picLocks noChangeAspect="1"/>
          </p:cNvPicPr>
          <p:nvPr/>
        </p:nvPicPr>
        <p:blipFill>
          <a:blip r:embed="rId3" r:link="rId4"/>
          <a:stretch>
            <a:fillRect/>
          </a:stretch>
        </p:blipFill>
        <p:spPr>
          <a:xfrm>
            <a:off x="4943062" y="1663718"/>
            <a:ext cx="6923776" cy="4615849"/>
          </a:xfrm>
          <a:prstGeom prst="rect">
            <a:avLst/>
          </a:prstGeom>
        </p:spPr>
      </p:pic>
    </p:spTree>
    <p:extLst>
      <p:ext uri="{BB962C8B-B14F-4D97-AF65-F5344CB8AC3E}">
        <p14:creationId xmlns:p14="http://schemas.microsoft.com/office/powerpoint/2010/main" val="27530232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7A6E7DA-D8CF-BDA5-D241-9D1A67BD00D2}"/>
              </a:ext>
            </a:extLst>
          </p:cNvPr>
          <p:cNvSpPr/>
          <p:nvPr/>
        </p:nvSpPr>
        <p:spPr>
          <a:xfrm>
            <a:off x="0" y="0"/>
            <a:ext cx="12192000" cy="6858000"/>
          </a:xfrm>
          <a:prstGeom prst="rect">
            <a:avLst/>
          </a:prstGeom>
          <a:solidFill>
            <a:srgbClr val="00ADD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20CD7C-67A1-5FB5-D5C4-273E68DB421A}"/>
              </a:ext>
            </a:extLst>
          </p:cNvPr>
          <p:cNvSpPr>
            <a:spLocks noGrp="1"/>
          </p:cNvSpPr>
          <p:nvPr>
            <p:ph type="title"/>
          </p:nvPr>
        </p:nvSpPr>
        <p:spPr>
          <a:xfrm>
            <a:off x="467850" y="292845"/>
            <a:ext cx="11233149" cy="1211864"/>
          </a:xfrm>
        </p:spPr>
        <p:txBody>
          <a:bodyPr>
            <a:normAutofit/>
          </a:bodyPr>
          <a:lstStyle/>
          <a:p>
            <a:r>
              <a:rPr lang="en-US" dirty="0"/>
              <a:t>Some recent success stories</a:t>
            </a:r>
          </a:p>
        </p:txBody>
      </p:sp>
      <p:sp>
        <p:nvSpPr>
          <p:cNvPr id="3" name="Slide Number Placeholder 2">
            <a:extLst>
              <a:ext uri="{FF2B5EF4-FFF2-40B4-BE49-F238E27FC236}">
                <a16:creationId xmlns:a16="http://schemas.microsoft.com/office/drawing/2014/main" id="{9FE9F92A-103F-5FE8-6E78-547D231309EF}"/>
              </a:ext>
            </a:extLst>
          </p:cNvPr>
          <p:cNvSpPr>
            <a:spLocks noGrp="1"/>
          </p:cNvSpPr>
          <p:nvPr>
            <p:ph type="sldNum" sz="quarter" idx="12"/>
          </p:nvPr>
        </p:nvSpPr>
        <p:spPr/>
        <p:txBody>
          <a:bodyPr/>
          <a:lstStyle/>
          <a:p>
            <a:fld id="{883E4E54-168A-1C4B-8D8F-883A91CC7FF3}" type="slidenum">
              <a:rPr lang="en-US" smtClean="0"/>
              <a:pPr/>
              <a:t>20</a:t>
            </a:fld>
            <a:endParaRPr lang="en-US" dirty="0"/>
          </a:p>
        </p:txBody>
      </p:sp>
      <p:sp>
        <p:nvSpPr>
          <p:cNvPr id="10" name="Content Placeholder 11">
            <a:extLst>
              <a:ext uri="{FF2B5EF4-FFF2-40B4-BE49-F238E27FC236}">
                <a16:creationId xmlns:a16="http://schemas.microsoft.com/office/drawing/2014/main" id="{92752712-812A-2EF0-5533-0ACECFCF81B3}"/>
              </a:ext>
            </a:extLst>
          </p:cNvPr>
          <p:cNvSpPr txBox="1">
            <a:spLocks/>
          </p:cNvSpPr>
          <p:nvPr/>
        </p:nvSpPr>
        <p:spPr>
          <a:xfrm>
            <a:off x="1185480" y="1386130"/>
            <a:ext cx="2830935" cy="2121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Arial" panose="020B0604020202020204" pitchFamily="34"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r>
              <a:rPr lang="en-AU" sz="1300" dirty="0">
                <a:latin typeface="Arial" panose="020B0604020202020204" pitchFamily="34" charset="0"/>
                <a:cs typeface="Arial" panose="020B0604020202020204" pitchFamily="34" charset="0"/>
              </a:rPr>
              <a:t>One of my favourite things about SACE is the variety of assessment. There’s a really nice balance between tests, practical evaluations and presentations. It keeps me engaged with the content. I plan on studying medicine and the subjects I’m doing, equip me with the </a:t>
            </a:r>
            <a:br>
              <a:rPr lang="en-AU" sz="1300" dirty="0">
                <a:latin typeface="Arial" panose="020B0604020202020204" pitchFamily="34" charset="0"/>
                <a:cs typeface="Arial" panose="020B0604020202020204" pitchFamily="34" charset="0"/>
              </a:rPr>
            </a:br>
            <a:r>
              <a:rPr lang="en-AU" sz="1300" dirty="0">
                <a:latin typeface="Arial" panose="020B0604020202020204" pitchFamily="34" charset="0"/>
                <a:cs typeface="Arial" panose="020B0604020202020204" pitchFamily="34" charset="0"/>
              </a:rPr>
              <a:t>knowledge and skills I need for university.</a:t>
            </a:r>
          </a:p>
        </p:txBody>
      </p:sp>
      <p:pic>
        <p:nvPicPr>
          <p:cNvPr id="11" name="Picture 10" descr="A blue circle with a black background&#10;&#10;Description automatically generated">
            <a:extLst>
              <a:ext uri="{FF2B5EF4-FFF2-40B4-BE49-F238E27FC236}">
                <a16:creationId xmlns:a16="http://schemas.microsoft.com/office/drawing/2014/main" id="{6E73B601-E903-BF29-1A34-E3BBEAEB9A8B}"/>
              </a:ext>
            </a:extLst>
          </p:cNvPr>
          <p:cNvPicPr>
            <a:picLocks noChangeAspect="1"/>
          </p:cNvPicPr>
          <p:nvPr/>
        </p:nvPicPr>
        <p:blipFill>
          <a:blip r:embed="rId3" r:link="rId4"/>
          <a:stretch>
            <a:fillRect/>
          </a:stretch>
        </p:blipFill>
        <p:spPr>
          <a:xfrm>
            <a:off x="607276" y="1338782"/>
            <a:ext cx="501594" cy="501594"/>
          </a:xfrm>
          <a:prstGeom prst="rect">
            <a:avLst/>
          </a:prstGeom>
        </p:spPr>
      </p:pic>
      <p:sp>
        <p:nvSpPr>
          <p:cNvPr id="12" name="Text Placeholder 3">
            <a:extLst>
              <a:ext uri="{FF2B5EF4-FFF2-40B4-BE49-F238E27FC236}">
                <a16:creationId xmlns:a16="http://schemas.microsoft.com/office/drawing/2014/main" id="{F58B4C3C-3D57-33CA-2FA7-490FC7BB298B}"/>
              </a:ext>
            </a:extLst>
          </p:cNvPr>
          <p:cNvSpPr txBox="1">
            <a:spLocks/>
          </p:cNvSpPr>
          <p:nvPr/>
        </p:nvSpPr>
        <p:spPr>
          <a:xfrm>
            <a:off x="1200458" y="5249233"/>
            <a:ext cx="2144626" cy="561258"/>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fontAlgn="base">
              <a:lnSpc>
                <a:spcPct val="100000"/>
              </a:lnSpc>
            </a:pPr>
            <a:r>
              <a:rPr lang="en-AU" i="1" dirty="0">
                <a:latin typeface="Arial" panose="020B0604020202020204" pitchFamily="34" charset="0"/>
                <a:cs typeface="Arial" panose="020B0604020202020204" pitchFamily="34" charset="0"/>
              </a:rPr>
              <a:t>Brian from South Korea </a:t>
            </a:r>
            <a:br>
              <a:rPr lang="en-AU" i="1" dirty="0">
                <a:latin typeface="Arial" panose="020B0604020202020204" pitchFamily="34" charset="0"/>
                <a:cs typeface="Arial" panose="020B0604020202020204" pitchFamily="34" charset="0"/>
              </a:rPr>
            </a:br>
            <a:r>
              <a:rPr lang="en-AU" i="1" dirty="0">
                <a:latin typeface="Arial" panose="020B0604020202020204" pitchFamily="34" charset="0"/>
                <a:cs typeface="Arial" panose="020B0604020202020204" pitchFamily="34" charset="0"/>
              </a:rPr>
              <a:t>is studying the SACE.</a:t>
            </a:r>
          </a:p>
        </p:txBody>
      </p:sp>
      <p:pic>
        <p:nvPicPr>
          <p:cNvPr id="13" name="Picture 12" descr="A person in a suit and tie&#10;&#10;Description automatically generated">
            <a:extLst>
              <a:ext uri="{FF2B5EF4-FFF2-40B4-BE49-F238E27FC236}">
                <a16:creationId xmlns:a16="http://schemas.microsoft.com/office/drawing/2014/main" id="{21A08EF4-E54A-F969-76DD-D6C9567D15B3}"/>
              </a:ext>
            </a:extLst>
          </p:cNvPr>
          <p:cNvPicPr>
            <a:picLocks noChangeAspect="1"/>
          </p:cNvPicPr>
          <p:nvPr/>
        </p:nvPicPr>
        <p:blipFill>
          <a:blip r:embed="rId5" r:link="rId6"/>
          <a:stretch>
            <a:fillRect/>
          </a:stretch>
        </p:blipFill>
        <p:spPr>
          <a:xfrm>
            <a:off x="1222302" y="3464338"/>
            <a:ext cx="1798690" cy="1798690"/>
          </a:xfrm>
          <a:prstGeom prst="rect">
            <a:avLst/>
          </a:prstGeom>
        </p:spPr>
      </p:pic>
      <p:sp>
        <p:nvSpPr>
          <p:cNvPr id="14" name="Content Placeholder 11">
            <a:extLst>
              <a:ext uri="{FF2B5EF4-FFF2-40B4-BE49-F238E27FC236}">
                <a16:creationId xmlns:a16="http://schemas.microsoft.com/office/drawing/2014/main" id="{F015F175-5050-2CAC-26D0-B4868DC7848C}"/>
              </a:ext>
            </a:extLst>
          </p:cNvPr>
          <p:cNvSpPr txBox="1">
            <a:spLocks/>
          </p:cNvSpPr>
          <p:nvPr/>
        </p:nvSpPr>
        <p:spPr>
          <a:xfrm>
            <a:off x="4795198" y="1386130"/>
            <a:ext cx="2830935" cy="2121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Arial" panose="020B0604020202020204" pitchFamily="34"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r>
              <a:rPr lang="en-AU" sz="1300" dirty="0">
                <a:cs typeface="Arial" panose="020B0604020202020204" pitchFamily="34" charset="0"/>
              </a:rPr>
              <a:t>The SACE teaching staff were very supportive from day one, to help </a:t>
            </a:r>
            <a:br>
              <a:rPr lang="en-AU" sz="1300" dirty="0">
                <a:cs typeface="Arial" panose="020B0604020202020204" pitchFamily="34" charset="0"/>
              </a:rPr>
            </a:br>
            <a:r>
              <a:rPr lang="en-AU" sz="1300" dirty="0">
                <a:cs typeface="Arial" panose="020B0604020202020204" pitchFamily="34" charset="0"/>
              </a:rPr>
              <a:t>me achieve my dreams and goals.</a:t>
            </a:r>
          </a:p>
        </p:txBody>
      </p:sp>
      <p:pic>
        <p:nvPicPr>
          <p:cNvPr id="15" name="Picture 14" descr="A blue circle with a black background&#10;&#10;Description automatically generated">
            <a:extLst>
              <a:ext uri="{FF2B5EF4-FFF2-40B4-BE49-F238E27FC236}">
                <a16:creationId xmlns:a16="http://schemas.microsoft.com/office/drawing/2014/main" id="{74A992A7-6CDA-4B2B-CF3F-C98123386791}"/>
              </a:ext>
            </a:extLst>
          </p:cNvPr>
          <p:cNvPicPr>
            <a:picLocks noChangeAspect="1"/>
          </p:cNvPicPr>
          <p:nvPr/>
        </p:nvPicPr>
        <p:blipFill>
          <a:blip r:embed="rId3" r:link="rId4"/>
          <a:stretch>
            <a:fillRect/>
          </a:stretch>
        </p:blipFill>
        <p:spPr>
          <a:xfrm>
            <a:off x="4216994" y="1338782"/>
            <a:ext cx="501594" cy="501594"/>
          </a:xfrm>
          <a:prstGeom prst="rect">
            <a:avLst/>
          </a:prstGeom>
        </p:spPr>
      </p:pic>
      <p:sp>
        <p:nvSpPr>
          <p:cNvPr id="16" name="Text Placeholder 3">
            <a:extLst>
              <a:ext uri="{FF2B5EF4-FFF2-40B4-BE49-F238E27FC236}">
                <a16:creationId xmlns:a16="http://schemas.microsoft.com/office/drawing/2014/main" id="{D1A7E802-52D5-B0B5-0EA0-1228ACCB514B}"/>
              </a:ext>
            </a:extLst>
          </p:cNvPr>
          <p:cNvSpPr txBox="1">
            <a:spLocks/>
          </p:cNvSpPr>
          <p:nvPr/>
        </p:nvSpPr>
        <p:spPr>
          <a:xfrm>
            <a:off x="4810176" y="5249233"/>
            <a:ext cx="2144626" cy="561258"/>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fontAlgn="base">
              <a:lnSpc>
                <a:spcPct val="100000"/>
              </a:lnSpc>
            </a:pPr>
            <a:r>
              <a:rPr lang="en-AU" i="1" dirty="0" err="1">
                <a:latin typeface="Arial" panose="020B0604020202020204" pitchFamily="34" charset="0"/>
                <a:cs typeface="Arial" panose="020B0604020202020204" pitchFamily="34" charset="0"/>
              </a:rPr>
              <a:t>Nadzeem</a:t>
            </a:r>
            <a:r>
              <a:rPr lang="en-AU" i="1" dirty="0">
                <a:latin typeface="Arial" panose="020B0604020202020204" pitchFamily="34" charset="0"/>
                <a:cs typeface="Arial" panose="020B0604020202020204" pitchFamily="34" charset="0"/>
              </a:rPr>
              <a:t> studied the SACE in Malaysia and now studies Accounting &amp; Finance at the University of Sydney.</a:t>
            </a:r>
          </a:p>
        </p:txBody>
      </p:sp>
      <p:sp>
        <p:nvSpPr>
          <p:cNvPr id="18" name="Content Placeholder 11">
            <a:extLst>
              <a:ext uri="{FF2B5EF4-FFF2-40B4-BE49-F238E27FC236}">
                <a16:creationId xmlns:a16="http://schemas.microsoft.com/office/drawing/2014/main" id="{A0C32CA0-8A2A-AA9B-D19D-20D57ACA376A}"/>
              </a:ext>
            </a:extLst>
          </p:cNvPr>
          <p:cNvSpPr txBox="1">
            <a:spLocks/>
          </p:cNvSpPr>
          <p:nvPr/>
        </p:nvSpPr>
        <p:spPr>
          <a:xfrm>
            <a:off x="8579458" y="1386130"/>
            <a:ext cx="2830935" cy="2121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Arial" panose="020B0604020202020204" pitchFamily="34"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r>
              <a:rPr lang="en-AU" sz="1300" dirty="0">
                <a:cs typeface="Arial" panose="020B0604020202020204" pitchFamily="34" charset="0"/>
              </a:rPr>
              <a:t>The amount of support I received studying SACE was amazing</a:t>
            </a:r>
            <a:r>
              <a:rPr lang="en-AU" sz="1300">
                <a:cs typeface="Arial" panose="020B0604020202020204" pitchFamily="34" charset="0"/>
              </a:rPr>
              <a:t>. </a:t>
            </a:r>
            <a:br>
              <a:rPr lang="en-AU" sz="1300">
                <a:cs typeface="Arial" panose="020B0604020202020204" pitchFamily="34" charset="0"/>
              </a:rPr>
            </a:br>
            <a:r>
              <a:rPr lang="en-AU" sz="1300">
                <a:cs typeface="Arial" panose="020B0604020202020204" pitchFamily="34" charset="0"/>
              </a:rPr>
              <a:t>I </a:t>
            </a:r>
            <a:r>
              <a:rPr lang="en-AU" sz="1300" dirty="0">
                <a:cs typeface="Arial" panose="020B0604020202020204" pitchFamily="34" charset="0"/>
              </a:rPr>
              <a:t>loved it. The teachers were </a:t>
            </a:r>
            <a:br>
              <a:rPr lang="en-AU" sz="1300" dirty="0">
                <a:cs typeface="Arial" panose="020B0604020202020204" pitchFamily="34" charset="0"/>
              </a:rPr>
            </a:br>
            <a:r>
              <a:rPr lang="en-AU" sz="1300" dirty="0">
                <a:cs typeface="Arial" panose="020B0604020202020204" pitchFamily="34" charset="0"/>
              </a:rPr>
              <a:t>always there for me, with extra resources and help with problems.</a:t>
            </a:r>
          </a:p>
        </p:txBody>
      </p:sp>
      <p:pic>
        <p:nvPicPr>
          <p:cNvPr id="19" name="Picture 18" descr="A blue circle with a black background&#10;&#10;Description automatically generated">
            <a:extLst>
              <a:ext uri="{FF2B5EF4-FFF2-40B4-BE49-F238E27FC236}">
                <a16:creationId xmlns:a16="http://schemas.microsoft.com/office/drawing/2014/main" id="{67CCE58C-41BE-4751-40CA-F5DA66E7A3E5}"/>
              </a:ext>
            </a:extLst>
          </p:cNvPr>
          <p:cNvPicPr>
            <a:picLocks noChangeAspect="1"/>
          </p:cNvPicPr>
          <p:nvPr/>
        </p:nvPicPr>
        <p:blipFill>
          <a:blip r:embed="rId3" r:link="rId4"/>
          <a:stretch>
            <a:fillRect/>
          </a:stretch>
        </p:blipFill>
        <p:spPr>
          <a:xfrm>
            <a:off x="8001254" y="1338782"/>
            <a:ext cx="501594" cy="501594"/>
          </a:xfrm>
          <a:prstGeom prst="rect">
            <a:avLst/>
          </a:prstGeom>
        </p:spPr>
      </p:pic>
      <p:sp>
        <p:nvSpPr>
          <p:cNvPr id="20" name="Text Placeholder 3">
            <a:extLst>
              <a:ext uri="{FF2B5EF4-FFF2-40B4-BE49-F238E27FC236}">
                <a16:creationId xmlns:a16="http://schemas.microsoft.com/office/drawing/2014/main" id="{7FF0EDDF-E152-8A6F-C1A1-FF13BB29268D}"/>
              </a:ext>
            </a:extLst>
          </p:cNvPr>
          <p:cNvSpPr txBox="1">
            <a:spLocks/>
          </p:cNvSpPr>
          <p:nvPr/>
        </p:nvSpPr>
        <p:spPr>
          <a:xfrm>
            <a:off x="8594436" y="5249233"/>
            <a:ext cx="2144626" cy="561258"/>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fontAlgn="base">
              <a:lnSpc>
                <a:spcPct val="100000"/>
              </a:lnSpc>
            </a:pPr>
            <a:r>
              <a:rPr lang="en-AU" i="1" dirty="0">
                <a:latin typeface="Arial" panose="020B0604020202020204" pitchFamily="34" charset="0"/>
                <a:cs typeface="Arial" panose="020B0604020202020204" pitchFamily="34" charset="0"/>
              </a:rPr>
              <a:t>Van from Vietnam, gained </a:t>
            </a:r>
            <a:br>
              <a:rPr lang="en-AU" i="1" dirty="0">
                <a:latin typeface="Arial" panose="020B0604020202020204" pitchFamily="34" charset="0"/>
                <a:cs typeface="Arial" panose="020B0604020202020204" pitchFamily="34" charset="0"/>
              </a:rPr>
            </a:br>
            <a:r>
              <a:rPr lang="en-AU" i="1" dirty="0">
                <a:latin typeface="Arial" panose="020B0604020202020204" pitchFamily="34" charset="0"/>
                <a:cs typeface="Arial" panose="020B0604020202020204" pitchFamily="34" charset="0"/>
              </a:rPr>
              <a:t>a full scholarship to Washington State University.</a:t>
            </a:r>
          </a:p>
        </p:txBody>
      </p:sp>
      <p:pic>
        <p:nvPicPr>
          <p:cNvPr id="23" name="Picture 22" descr="A person looking to the side&#10;&#10;Description automatically generated">
            <a:extLst>
              <a:ext uri="{FF2B5EF4-FFF2-40B4-BE49-F238E27FC236}">
                <a16:creationId xmlns:a16="http://schemas.microsoft.com/office/drawing/2014/main" id="{526B47F1-B6E2-7EED-9AE4-FBECE5075A94}"/>
              </a:ext>
            </a:extLst>
          </p:cNvPr>
          <p:cNvPicPr>
            <a:picLocks noChangeAspect="1"/>
          </p:cNvPicPr>
          <p:nvPr/>
        </p:nvPicPr>
        <p:blipFill>
          <a:blip r:embed="rId7" r:link="rId8"/>
          <a:stretch>
            <a:fillRect/>
          </a:stretch>
        </p:blipFill>
        <p:spPr>
          <a:xfrm>
            <a:off x="4848166" y="3428999"/>
            <a:ext cx="1820121" cy="1820121"/>
          </a:xfrm>
          <a:prstGeom prst="rect">
            <a:avLst/>
          </a:prstGeom>
        </p:spPr>
      </p:pic>
      <p:pic>
        <p:nvPicPr>
          <p:cNvPr id="22" name="Picture 21" descr="A child wearing a graduation cap and gown&#10;&#10;Description automatically generated">
            <a:extLst>
              <a:ext uri="{FF2B5EF4-FFF2-40B4-BE49-F238E27FC236}">
                <a16:creationId xmlns:a16="http://schemas.microsoft.com/office/drawing/2014/main" id="{26C528D7-CE51-9C8D-C75E-7A388EB65E82}"/>
              </a:ext>
            </a:extLst>
          </p:cNvPr>
          <p:cNvPicPr>
            <a:picLocks noChangeAspect="1"/>
          </p:cNvPicPr>
          <p:nvPr/>
        </p:nvPicPr>
        <p:blipFill>
          <a:blip r:embed="rId9" r:link="rId10"/>
          <a:stretch>
            <a:fillRect/>
          </a:stretch>
        </p:blipFill>
        <p:spPr>
          <a:xfrm>
            <a:off x="8507393" y="3428999"/>
            <a:ext cx="1876637" cy="1876637"/>
          </a:xfrm>
          <a:prstGeom prst="rect">
            <a:avLst/>
          </a:prstGeom>
        </p:spPr>
      </p:pic>
    </p:spTree>
    <p:extLst>
      <p:ext uri="{BB962C8B-B14F-4D97-AF65-F5344CB8AC3E}">
        <p14:creationId xmlns:p14="http://schemas.microsoft.com/office/powerpoint/2010/main" val="2616295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6E0EF9-FB2E-59E6-A241-B3BB542884C5}"/>
              </a:ext>
            </a:extLst>
          </p:cNvPr>
          <p:cNvSpPr>
            <a:spLocks noGrp="1"/>
          </p:cNvSpPr>
          <p:nvPr>
            <p:ph type="body" sz="quarter" idx="10"/>
          </p:nvPr>
        </p:nvSpPr>
        <p:spPr>
          <a:xfrm>
            <a:off x="479425" y="5241894"/>
            <a:ext cx="9775745" cy="524609"/>
          </a:xfrm>
        </p:spPr>
        <p:txBody>
          <a:bodyPr/>
          <a:lstStyle/>
          <a:p>
            <a:pPr>
              <a:lnSpc>
                <a:spcPct val="100000"/>
              </a:lnSpc>
              <a:spcAft>
                <a:spcPts val="100"/>
              </a:spcAft>
            </a:pPr>
            <a:r>
              <a:rPr lang="en-AU" sz="1600" kern="100" dirty="0">
                <a:solidFill>
                  <a:schemeClr val="tx1"/>
                </a:solidFill>
                <a:latin typeface="Arial" panose="020B0604020202020204" pitchFamily="34" charset="0"/>
                <a:ea typeface="Calibri" panose="020F0502020204030204" pitchFamily="34" charset="0"/>
                <a:cs typeface="Arial" panose="020B0604020202020204" pitchFamily="34" charset="0"/>
              </a:rPr>
              <a:t>Speak with your school to find out how to join the SACE program. </a:t>
            </a:r>
            <a:br>
              <a:rPr lang="en-AU" sz="1600" kern="100" dirty="0">
                <a:solidFill>
                  <a:schemeClr val="tx1"/>
                </a:solidFill>
                <a:latin typeface="Arial" panose="020B0604020202020204" pitchFamily="34" charset="0"/>
                <a:ea typeface="Calibri" panose="020F0502020204030204" pitchFamily="34" charset="0"/>
                <a:cs typeface="Arial" panose="020B0604020202020204" pitchFamily="34" charset="0"/>
              </a:rPr>
            </a:br>
            <a:r>
              <a:rPr lang="en-AU" sz="1600" kern="100" dirty="0">
                <a:solidFill>
                  <a:schemeClr val="tx1"/>
                </a:solidFill>
                <a:latin typeface="Arial" panose="020B0604020202020204" pitchFamily="34" charset="0"/>
                <a:ea typeface="Calibri" panose="020F0502020204030204" pitchFamily="34" charset="0"/>
                <a:cs typeface="Arial" panose="020B0604020202020204" pitchFamily="34" charset="0"/>
              </a:rPr>
              <a:t>For more information about SACE, visit </a:t>
            </a:r>
            <a:r>
              <a:rPr lang="en-AU" sz="1600" kern="100" dirty="0">
                <a:solidFill>
                  <a:schemeClr val="tx1"/>
                </a:solidFill>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sacei.edu.au</a:t>
            </a:r>
            <a:r>
              <a:rPr lang="en-AU" sz="1600" kern="100" dirty="0">
                <a:solidFill>
                  <a:schemeClr val="tx1"/>
                </a:solidFill>
                <a:latin typeface="Arial" panose="020B0604020202020204" pitchFamily="34" charset="0"/>
                <a:ea typeface="Calibri" panose="020F0502020204030204" pitchFamily="34" charset="0"/>
                <a:cs typeface="Arial" panose="020B0604020202020204" pitchFamily="34" charset="0"/>
              </a:rPr>
              <a:t> or scan this QR code</a:t>
            </a:r>
          </a:p>
          <a:p>
            <a:pPr>
              <a:lnSpc>
                <a:spcPct val="100000"/>
              </a:lnSpc>
              <a:spcAft>
                <a:spcPts val="100"/>
              </a:spcAft>
            </a:pPr>
            <a:endParaRPr lang="en-US" dirty="0">
              <a:solidFill>
                <a:schemeClr val="tx1"/>
              </a:solidFill>
            </a:endParaRPr>
          </a:p>
        </p:txBody>
      </p:sp>
      <p:sp>
        <p:nvSpPr>
          <p:cNvPr id="3" name="Title 2">
            <a:extLst>
              <a:ext uri="{FF2B5EF4-FFF2-40B4-BE49-F238E27FC236}">
                <a16:creationId xmlns:a16="http://schemas.microsoft.com/office/drawing/2014/main" id="{EA569DC7-57A5-3088-DAC6-A2C85577CFCC}"/>
              </a:ext>
            </a:extLst>
          </p:cNvPr>
          <p:cNvSpPr>
            <a:spLocks noGrp="1"/>
          </p:cNvSpPr>
          <p:nvPr>
            <p:ph type="title"/>
          </p:nvPr>
        </p:nvSpPr>
        <p:spPr>
          <a:xfrm>
            <a:off x="479425" y="3960257"/>
            <a:ext cx="11233149" cy="1177925"/>
          </a:xfrm>
        </p:spPr>
        <p:txBody>
          <a:bodyPr>
            <a:normAutofit fontScale="90000"/>
          </a:bodyPr>
          <a:lstStyle/>
          <a:p>
            <a:r>
              <a:rPr lang="en-US" sz="5400" b="1" dirty="0">
                <a:solidFill>
                  <a:srgbClr val="00AFDB"/>
                </a:solidFill>
                <a:latin typeface="Arial" panose="020B0604020202020204" pitchFamily="34" charset="0"/>
                <a:cs typeface="Arial" panose="020B0604020202020204" pitchFamily="34" charset="0"/>
              </a:rPr>
              <a:t>Like to </a:t>
            </a:r>
            <a:br>
              <a:rPr lang="en-US" sz="5400" b="1" dirty="0">
                <a:solidFill>
                  <a:srgbClr val="00AFDB"/>
                </a:solidFill>
                <a:latin typeface="Arial" panose="020B0604020202020204" pitchFamily="34" charset="0"/>
                <a:cs typeface="Arial" panose="020B0604020202020204" pitchFamily="34" charset="0"/>
              </a:rPr>
            </a:br>
            <a:r>
              <a:rPr lang="en-US" sz="5400" b="1" dirty="0">
                <a:solidFill>
                  <a:srgbClr val="00AFDB"/>
                </a:solidFill>
                <a:latin typeface="Arial" panose="020B0604020202020204" pitchFamily="34" charset="0"/>
                <a:cs typeface="Arial" panose="020B0604020202020204" pitchFamily="34" charset="0"/>
              </a:rPr>
              <a:t>know more?</a:t>
            </a:r>
            <a:endParaRPr lang="en-US" dirty="0"/>
          </a:p>
        </p:txBody>
      </p:sp>
      <p:pic>
        <p:nvPicPr>
          <p:cNvPr id="7" name="Picture 6" descr="A qr code with a square and square pattern&#10;&#10;Description automatically generated">
            <a:extLst>
              <a:ext uri="{FF2B5EF4-FFF2-40B4-BE49-F238E27FC236}">
                <a16:creationId xmlns:a16="http://schemas.microsoft.com/office/drawing/2014/main" id="{FB01F7FF-5392-3C2E-F157-9F78DA6D008A}"/>
              </a:ext>
            </a:extLst>
          </p:cNvPr>
          <p:cNvPicPr>
            <a:picLocks noChangeAspect="1"/>
          </p:cNvPicPr>
          <p:nvPr/>
        </p:nvPicPr>
        <p:blipFill>
          <a:blip r:embed="rId4"/>
          <a:stretch>
            <a:fillRect/>
          </a:stretch>
        </p:blipFill>
        <p:spPr>
          <a:xfrm>
            <a:off x="8953018" y="4641448"/>
            <a:ext cx="1244278" cy="1244278"/>
          </a:xfrm>
          <a:prstGeom prst="rect">
            <a:avLst/>
          </a:prstGeom>
        </p:spPr>
      </p:pic>
    </p:spTree>
    <p:extLst>
      <p:ext uri="{BB962C8B-B14F-4D97-AF65-F5344CB8AC3E}">
        <p14:creationId xmlns:p14="http://schemas.microsoft.com/office/powerpoint/2010/main" val="3090736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C4373A10-167D-8AF3-4A6A-9965B8208D67}"/>
              </a:ext>
            </a:extLst>
          </p:cNvPr>
          <p:cNvSpPr>
            <a:spLocks noGrp="1"/>
          </p:cNvSpPr>
          <p:nvPr>
            <p:ph idx="14"/>
          </p:nvPr>
        </p:nvSpPr>
        <p:spPr/>
        <p:txBody>
          <a:bodyPr>
            <a:normAutofit/>
          </a:bodyPr>
          <a:lstStyle/>
          <a:p>
            <a:pPr lvl="0">
              <a:lnSpc>
                <a:spcPct val="100000"/>
              </a:lnSpc>
            </a:pPr>
            <a:r>
              <a:rPr lang="en-AU" sz="1600" dirty="0">
                <a:latin typeface="Arial" panose="020B0604020202020204" pitchFamily="34" charset="0"/>
                <a:cs typeface="Arial" panose="020B0604020202020204" pitchFamily="34" charset="0"/>
              </a:rPr>
              <a:t>A high quality program designed for students aged 15-19. </a:t>
            </a:r>
            <a:br>
              <a:rPr lang="en-AU" sz="1600" dirty="0">
                <a:latin typeface="Arial" panose="020B0604020202020204" pitchFamily="34" charset="0"/>
                <a:cs typeface="Arial" panose="020B0604020202020204" pitchFamily="34" charset="0"/>
              </a:rPr>
            </a:br>
            <a:r>
              <a:rPr lang="en-AU" sz="1600" dirty="0">
                <a:latin typeface="Arial" panose="020B0604020202020204" pitchFamily="34" charset="0"/>
                <a:cs typeface="Arial" panose="020B0604020202020204" pitchFamily="34" charset="0"/>
              </a:rPr>
              <a:t>It’s the equivalent of Years 11 and 12 in Australia. </a:t>
            </a:r>
          </a:p>
          <a:p>
            <a:pPr>
              <a:lnSpc>
                <a:spcPct val="100000"/>
              </a:lnSpc>
            </a:pPr>
            <a:endParaRPr lang="en-US" sz="1600" dirty="0">
              <a:latin typeface="Arial" panose="020B0604020202020204" pitchFamily="34" charset="0"/>
              <a:cs typeface="Arial" panose="020B0604020202020204" pitchFamily="34" charset="0"/>
            </a:endParaRPr>
          </a:p>
          <a:p>
            <a:endParaRPr lang="en-AU" sz="1600" dirty="0"/>
          </a:p>
          <a:p>
            <a:endParaRPr lang="en-AU" sz="1600" dirty="0"/>
          </a:p>
        </p:txBody>
      </p:sp>
      <p:sp>
        <p:nvSpPr>
          <p:cNvPr id="11" name="Title 10">
            <a:extLst>
              <a:ext uri="{FF2B5EF4-FFF2-40B4-BE49-F238E27FC236}">
                <a16:creationId xmlns:a16="http://schemas.microsoft.com/office/drawing/2014/main" id="{C3A43A52-A571-1B7B-CDFB-1B96B5A62E6D}"/>
              </a:ext>
            </a:extLst>
          </p:cNvPr>
          <p:cNvSpPr>
            <a:spLocks noGrp="1"/>
          </p:cNvSpPr>
          <p:nvPr>
            <p:ph type="title"/>
          </p:nvPr>
        </p:nvSpPr>
        <p:spPr>
          <a:xfrm>
            <a:off x="479425" y="512763"/>
            <a:ext cx="8219731" cy="1177925"/>
          </a:xfrm>
        </p:spPr>
        <p:txBody>
          <a:bodyPr>
            <a:normAutofit/>
          </a:bodyPr>
          <a:lstStyle/>
          <a:p>
            <a:r>
              <a:rPr lang="en-AU" sz="3600" dirty="0"/>
              <a:t>Who has SACE been developed for?</a:t>
            </a:r>
          </a:p>
        </p:txBody>
      </p:sp>
      <p:pic>
        <p:nvPicPr>
          <p:cNvPr id="2" name="Picture 1" descr="A close-up of a logo&#10;&#10;Description automatically generated">
            <a:extLst>
              <a:ext uri="{FF2B5EF4-FFF2-40B4-BE49-F238E27FC236}">
                <a16:creationId xmlns:a16="http://schemas.microsoft.com/office/drawing/2014/main" id="{6D181876-3A07-13BD-2175-FB9B8BB93D51}"/>
              </a:ext>
            </a:extLst>
          </p:cNvPr>
          <p:cNvPicPr>
            <a:picLocks noChangeAspect="1"/>
          </p:cNvPicPr>
          <p:nvPr/>
        </p:nvPicPr>
        <p:blipFill>
          <a:blip r:embed="rId3" r:link="rId4"/>
          <a:stretch>
            <a:fillRect/>
          </a:stretch>
        </p:blipFill>
        <p:spPr>
          <a:xfrm>
            <a:off x="479423" y="2792679"/>
            <a:ext cx="5336545" cy="2879251"/>
          </a:xfrm>
          <a:prstGeom prst="rect">
            <a:avLst/>
          </a:prstGeom>
        </p:spPr>
      </p:pic>
      <p:sp>
        <p:nvSpPr>
          <p:cNvPr id="4" name="Slide Number Placeholder 12">
            <a:extLst>
              <a:ext uri="{FF2B5EF4-FFF2-40B4-BE49-F238E27FC236}">
                <a16:creationId xmlns:a16="http://schemas.microsoft.com/office/drawing/2014/main" id="{A1025EC2-54CB-9CAA-15B0-FDB1BC2D5916}"/>
              </a:ext>
            </a:extLst>
          </p:cNvPr>
          <p:cNvSpPr>
            <a:spLocks noGrp="1"/>
          </p:cNvSpPr>
          <p:nvPr>
            <p:ph type="sldNum" sz="quarter" idx="18"/>
          </p:nvPr>
        </p:nvSpPr>
        <p:spPr>
          <a:xfrm>
            <a:off x="8969375" y="6356350"/>
            <a:ext cx="2743200" cy="365125"/>
          </a:xfrm>
        </p:spPr>
        <p:txBody>
          <a:bodyPr/>
          <a:lstStyle>
            <a:lvl1pPr>
              <a:defRPr b="0" i="0"/>
            </a:lvl1pPr>
          </a:lstStyle>
          <a:p>
            <a:fld id="{883E4E54-168A-1C4B-8D8F-883A91CC7FF3}" type="slidenum">
              <a:rPr lang="en-US" smtClean="0"/>
              <a:pPr/>
              <a:t>3</a:t>
            </a:fld>
            <a:endParaRPr lang="en-US" dirty="0"/>
          </a:p>
        </p:txBody>
      </p:sp>
    </p:spTree>
    <p:extLst>
      <p:ext uri="{BB962C8B-B14F-4D97-AF65-F5344CB8AC3E}">
        <p14:creationId xmlns:p14="http://schemas.microsoft.com/office/powerpoint/2010/main" val="2953820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E3EEC3-790F-6E39-F3C9-EA109EF97474}"/>
              </a:ext>
            </a:extLst>
          </p:cNvPr>
          <p:cNvSpPr>
            <a:spLocks noGrp="1"/>
          </p:cNvSpPr>
          <p:nvPr>
            <p:ph type="ctrTitle"/>
          </p:nvPr>
        </p:nvSpPr>
        <p:spPr/>
        <p:txBody>
          <a:bodyPr/>
          <a:lstStyle/>
          <a:p>
            <a:r>
              <a:rPr lang="en-AU" dirty="0"/>
              <a:t>What makes SACE different?</a:t>
            </a:r>
          </a:p>
        </p:txBody>
      </p:sp>
      <p:sp>
        <p:nvSpPr>
          <p:cNvPr id="3" name="Slide Number Placeholder 3">
            <a:extLst>
              <a:ext uri="{FF2B5EF4-FFF2-40B4-BE49-F238E27FC236}">
                <a16:creationId xmlns:a16="http://schemas.microsoft.com/office/drawing/2014/main" id="{5157B6EC-6F48-FF29-0284-AC7D6D0FCEE7}"/>
              </a:ext>
            </a:extLst>
          </p:cNvPr>
          <p:cNvSpPr>
            <a:spLocks noGrp="1"/>
          </p:cNvSpPr>
          <p:nvPr>
            <p:ph type="sldNum" sz="quarter" idx="12"/>
          </p:nvPr>
        </p:nvSpPr>
        <p:spPr>
          <a:xfrm>
            <a:off x="8969375" y="6356350"/>
            <a:ext cx="2743200" cy="365125"/>
          </a:xfrm>
        </p:spPr>
        <p:txBody>
          <a:bodyPr/>
          <a:lstStyle/>
          <a:p>
            <a:fld id="{883E4E54-168A-1C4B-8D8F-883A91CC7FF3}" type="slidenum">
              <a:rPr lang="en-US" smtClean="0"/>
              <a:pPr/>
              <a:t>4</a:t>
            </a:fld>
            <a:endParaRPr lang="en-US" dirty="0"/>
          </a:p>
        </p:txBody>
      </p:sp>
    </p:spTree>
    <p:extLst>
      <p:ext uri="{BB962C8B-B14F-4D97-AF65-F5344CB8AC3E}">
        <p14:creationId xmlns:p14="http://schemas.microsoft.com/office/powerpoint/2010/main" val="4165986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wearing graduation gowns&#10;&#10;Description automatically generated">
            <a:extLst>
              <a:ext uri="{FF2B5EF4-FFF2-40B4-BE49-F238E27FC236}">
                <a16:creationId xmlns:a16="http://schemas.microsoft.com/office/drawing/2014/main" id="{482D2244-FE50-4609-0B65-5815BB092B0B}"/>
              </a:ext>
            </a:extLst>
          </p:cNvPr>
          <p:cNvPicPr>
            <a:picLocks noChangeAspect="1"/>
          </p:cNvPicPr>
          <p:nvPr/>
        </p:nvPicPr>
        <p:blipFill>
          <a:blip r:embed="rId3" r:link="rId4"/>
          <a:stretch>
            <a:fillRect/>
          </a:stretch>
        </p:blipFill>
        <p:spPr>
          <a:xfrm>
            <a:off x="4783483" y="1737624"/>
            <a:ext cx="7183230" cy="4468037"/>
          </a:xfrm>
          <a:prstGeom prst="rect">
            <a:avLst/>
          </a:prstGeom>
        </p:spPr>
      </p:pic>
      <p:sp>
        <p:nvSpPr>
          <p:cNvPr id="4" name="Slide Number Placeholder 3">
            <a:extLst>
              <a:ext uri="{FF2B5EF4-FFF2-40B4-BE49-F238E27FC236}">
                <a16:creationId xmlns:a16="http://schemas.microsoft.com/office/drawing/2014/main" id="{58B08AD8-D9F6-D05B-A501-777239317418}"/>
              </a:ext>
            </a:extLst>
          </p:cNvPr>
          <p:cNvSpPr>
            <a:spLocks noGrp="1"/>
          </p:cNvSpPr>
          <p:nvPr>
            <p:ph type="sldNum" sz="quarter" idx="12"/>
          </p:nvPr>
        </p:nvSpPr>
        <p:spPr/>
        <p:txBody>
          <a:bodyPr/>
          <a:lstStyle/>
          <a:p>
            <a:fld id="{883E4E54-168A-1C4B-8D8F-883A91CC7FF3}" type="slidenum">
              <a:rPr lang="en-US" smtClean="0"/>
              <a:pPr/>
              <a:t>5</a:t>
            </a:fld>
            <a:endParaRPr lang="en-US" dirty="0"/>
          </a:p>
        </p:txBody>
      </p:sp>
      <p:sp>
        <p:nvSpPr>
          <p:cNvPr id="8" name="Content Placeholder 12">
            <a:extLst>
              <a:ext uri="{FF2B5EF4-FFF2-40B4-BE49-F238E27FC236}">
                <a16:creationId xmlns:a16="http://schemas.microsoft.com/office/drawing/2014/main" id="{ABB1B149-4045-FD2C-3309-7E57D34BFAFD}"/>
              </a:ext>
            </a:extLst>
          </p:cNvPr>
          <p:cNvSpPr txBox="1">
            <a:spLocks/>
          </p:cNvSpPr>
          <p:nvPr/>
        </p:nvSpPr>
        <p:spPr>
          <a:xfrm>
            <a:off x="479425" y="1737624"/>
            <a:ext cx="5119992" cy="39904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2"/>
                </a:solidFill>
                <a:latin typeface="Arial" panose="020B0604020202020204" pitchFamily="34"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600" dirty="0">
                <a:latin typeface="Arial" panose="020B0604020202020204" pitchFamily="34" charset="0"/>
                <a:cs typeface="Arial" panose="020B0604020202020204" pitchFamily="34" charset="0"/>
              </a:rPr>
              <a:t>A focus on academic excellence as well as</a:t>
            </a:r>
            <a:r>
              <a:rPr lang="en-AU" sz="1600" dirty="0">
                <a:cs typeface="Arial" panose="020B0604020202020204" pitchFamily="34" charset="0"/>
              </a:rPr>
              <a:t> </a:t>
            </a:r>
            <a:r>
              <a:rPr lang="en-AU" sz="1600" dirty="0">
                <a:latin typeface="Arial" panose="020B0604020202020204" pitchFamily="34" charset="0"/>
                <a:cs typeface="Arial" panose="020B0604020202020204" pitchFamily="34" charset="0"/>
              </a:rPr>
              <a:t>practical learning which goes far beyond the textbooks to </a:t>
            </a:r>
            <a:r>
              <a:rPr lang="en-AU" sz="1600" b="1" dirty="0">
                <a:latin typeface="Arial" panose="020B0604020202020204" pitchFamily="34" charset="0"/>
                <a:cs typeface="Arial" panose="020B0604020202020204" pitchFamily="34" charset="0"/>
              </a:rPr>
              <a:t>develop valuable study and life skills</a:t>
            </a:r>
            <a:r>
              <a:rPr lang="en-AU" sz="1600" dirty="0">
                <a:latin typeface="Arial" panose="020B0604020202020204" pitchFamily="34" charset="0"/>
                <a:cs typeface="Arial" panose="020B0604020202020204" pitchFamily="34" charset="0"/>
              </a:rPr>
              <a:t>:</a:t>
            </a:r>
          </a:p>
          <a:p>
            <a:pPr>
              <a:lnSpc>
                <a:spcPct val="100000"/>
              </a:lnSpc>
              <a:buClr>
                <a:srgbClr val="00B0F0"/>
              </a:buClr>
            </a:pPr>
            <a:r>
              <a:rPr lang="en-AU" sz="1600" dirty="0">
                <a:latin typeface="Arial" panose="020B0604020202020204" pitchFamily="34" charset="0"/>
                <a:cs typeface="Arial" panose="020B0604020202020204" pitchFamily="34" charset="0"/>
              </a:rPr>
              <a:t>Critical thinking</a:t>
            </a:r>
          </a:p>
          <a:p>
            <a:pPr>
              <a:lnSpc>
                <a:spcPct val="100000"/>
              </a:lnSpc>
              <a:buClr>
                <a:srgbClr val="00B0F0"/>
              </a:buClr>
            </a:pPr>
            <a:r>
              <a:rPr lang="en-AU" sz="1600" dirty="0">
                <a:latin typeface="Arial" panose="020B0604020202020204" pitchFamily="34" charset="0"/>
                <a:cs typeface="Arial" panose="020B0604020202020204" pitchFamily="34" charset="0"/>
              </a:rPr>
              <a:t>Working in teams</a:t>
            </a:r>
          </a:p>
          <a:p>
            <a:pPr>
              <a:lnSpc>
                <a:spcPct val="100000"/>
              </a:lnSpc>
              <a:buClr>
                <a:srgbClr val="00B0F0"/>
              </a:buClr>
            </a:pPr>
            <a:r>
              <a:rPr lang="en-AU" sz="1600" dirty="0">
                <a:latin typeface="Arial" panose="020B0604020202020204" pitchFamily="34" charset="0"/>
                <a:cs typeface="Arial" panose="020B0604020202020204" pitchFamily="34" charset="0"/>
              </a:rPr>
              <a:t>Adaptable, practical thinking</a:t>
            </a:r>
          </a:p>
          <a:p>
            <a:pPr>
              <a:lnSpc>
                <a:spcPct val="100000"/>
              </a:lnSpc>
              <a:buClr>
                <a:srgbClr val="00B0F0"/>
              </a:buClr>
            </a:pPr>
            <a:r>
              <a:rPr lang="en-AU" sz="1600" dirty="0">
                <a:latin typeface="Arial" panose="020B0604020202020204" pitchFamily="34" charset="0"/>
                <a:cs typeface="Arial" panose="020B0604020202020204" pitchFamily="34" charset="0"/>
              </a:rPr>
              <a:t>Research skills</a:t>
            </a:r>
          </a:p>
          <a:p>
            <a:pPr>
              <a:lnSpc>
                <a:spcPct val="100000"/>
              </a:lnSpc>
              <a:buClr>
                <a:srgbClr val="00B0F0"/>
              </a:buClr>
            </a:pPr>
            <a:r>
              <a:rPr lang="en-AU" sz="1600" dirty="0">
                <a:latin typeface="Arial" panose="020B0604020202020204" pitchFamily="34" charset="0"/>
                <a:cs typeface="Arial" panose="020B0604020202020204" pitchFamily="34" charset="0"/>
              </a:rPr>
              <a:t>Communication skills</a:t>
            </a:r>
          </a:p>
          <a:p>
            <a:pPr>
              <a:lnSpc>
                <a:spcPct val="100000"/>
              </a:lnSpc>
              <a:buClr>
                <a:srgbClr val="00B0F0"/>
              </a:buClr>
            </a:pPr>
            <a:r>
              <a:rPr lang="en-AU" sz="1600" dirty="0">
                <a:latin typeface="Arial" panose="020B0604020202020204" pitchFamily="34" charset="0"/>
                <a:cs typeface="Arial" panose="020B0604020202020204" pitchFamily="34" charset="0"/>
              </a:rPr>
              <a:t>Time-management</a:t>
            </a:r>
          </a:p>
          <a:p>
            <a:pPr>
              <a:lnSpc>
                <a:spcPct val="100000"/>
              </a:lnSpc>
              <a:buClr>
                <a:srgbClr val="00B0F0"/>
              </a:buClr>
            </a:pPr>
            <a:r>
              <a:rPr lang="en-AU" sz="1600" dirty="0">
                <a:latin typeface="Arial" panose="020B0604020202020204" pitchFamily="34" charset="0"/>
                <a:cs typeface="Arial" panose="020B0604020202020204" pitchFamily="34" charset="0"/>
              </a:rPr>
              <a:t>Entrepreneurial thinking</a:t>
            </a:r>
          </a:p>
          <a:p>
            <a:pPr>
              <a:lnSpc>
                <a:spcPct val="100000"/>
              </a:lnSpc>
            </a:pPr>
            <a:endParaRPr lang="en-AU" sz="1600" dirty="0">
              <a:latin typeface="Arial" panose="020B0604020202020204" pitchFamily="34" charset="0"/>
              <a:cs typeface="Arial" panose="020B0604020202020204" pitchFamily="34" charset="0"/>
            </a:endParaRPr>
          </a:p>
          <a:p>
            <a:endParaRPr lang="en-AU" sz="1600" dirty="0"/>
          </a:p>
        </p:txBody>
      </p:sp>
      <p:sp>
        <p:nvSpPr>
          <p:cNvPr id="9" name="Title 11">
            <a:extLst>
              <a:ext uri="{FF2B5EF4-FFF2-40B4-BE49-F238E27FC236}">
                <a16:creationId xmlns:a16="http://schemas.microsoft.com/office/drawing/2014/main" id="{0F111DC1-64F0-39F0-F05E-28BD0585C710}"/>
              </a:ext>
            </a:extLst>
          </p:cNvPr>
          <p:cNvSpPr txBox="1">
            <a:spLocks/>
          </p:cNvSpPr>
          <p:nvPr/>
        </p:nvSpPr>
        <p:spPr>
          <a:xfrm>
            <a:off x="470847" y="512763"/>
            <a:ext cx="11233149" cy="1177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a:solidFill>
                  <a:schemeClr val="accent1"/>
                </a:solidFill>
                <a:latin typeface="Arial" panose="020B0604020202020204" pitchFamily="34" charset="0"/>
                <a:ea typeface="Roboto Medium" panose="02000000000000000000" pitchFamily="2" charset="0"/>
                <a:cs typeface="+mj-cs"/>
              </a:defRPr>
            </a:lvl1pPr>
          </a:lstStyle>
          <a:p>
            <a:r>
              <a:rPr lang="en-AU" sz="3600" dirty="0"/>
              <a:t>SACE helps develop the whole person</a:t>
            </a:r>
          </a:p>
        </p:txBody>
      </p:sp>
      <p:sp>
        <p:nvSpPr>
          <p:cNvPr id="6" name="Teardrop 5">
            <a:extLst>
              <a:ext uri="{FF2B5EF4-FFF2-40B4-BE49-F238E27FC236}">
                <a16:creationId xmlns:a16="http://schemas.microsoft.com/office/drawing/2014/main" id="{89EF532E-3906-FD57-FF89-F14CDB9833F7}"/>
              </a:ext>
            </a:extLst>
          </p:cNvPr>
          <p:cNvSpPr/>
          <p:nvPr/>
        </p:nvSpPr>
        <p:spPr>
          <a:xfrm rot="5400000">
            <a:off x="4532160" y="3141339"/>
            <a:ext cx="2680309" cy="2663686"/>
          </a:xfrm>
          <a:prstGeom prst="teardrop">
            <a:avLst/>
          </a:prstGeom>
          <a:solidFill>
            <a:srgbClr val="7AB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675A958-6EB0-F4E8-1568-8A29922F9EBE}"/>
              </a:ext>
            </a:extLst>
          </p:cNvPr>
          <p:cNvSpPr txBox="1"/>
          <p:nvPr/>
        </p:nvSpPr>
        <p:spPr>
          <a:xfrm>
            <a:off x="4578073" y="3788003"/>
            <a:ext cx="2663687" cy="1677382"/>
          </a:xfrm>
          <a:prstGeom prst="rect">
            <a:avLst/>
          </a:prstGeom>
          <a:noFill/>
        </p:spPr>
        <p:txBody>
          <a:bodyPr wrap="square" rtlCol="0">
            <a:spAutoFit/>
          </a:bodyPr>
          <a:lstStyle/>
          <a:p>
            <a:pPr algn="ctr">
              <a:spcAft>
                <a:spcPts val="300"/>
              </a:spcAft>
            </a:pPr>
            <a:r>
              <a:rPr lang="en-AU" sz="1400" dirty="0">
                <a:solidFill>
                  <a:schemeClr val="bg1"/>
                </a:solidFill>
                <a:latin typeface="Arial" panose="020B0604020202020204" pitchFamily="34" charset="0"/>
                <a:cs typeface="Arial" panose="020B0604020202020204" pitchFamily="34" charset="0"/>
              </a:rPr>
              <a:t>SACE helps students </a:t>
            </a:r>
            <a:br>
              <a:rPr lang="en-AU" sz="1400" dirty="0">
                <a:solidFill>
                  <a:schemeClr val="bg1"/>
                </a:solidFill>
                <a:latin typeface="Arial" panose="020B0604020202020204" pitchFamily="34" charset="0"/>
                <a:cs typeface="Arial" panose="020B0604020202020204" pitchFamily="34" charset="0"/>
              </a:rPr>
            </a:br>
            <a:r>
              <a:rPr lang="en-AU" sz="1400" dirty="0">
                <a:solidFill>
                  <a:schemeClr val="bg1"/>
                </a:solidFill>
                <a:latin typeface="Arial" panose="020B0604020202020204" pitchFamily="34" charset="0"/>
                <a:cs typeface="Arial" panose="020B0604020202020204" pitchFamily="34" charset="0"/>
              </a:rPr>
              <a:t>become more resilient </a:t>
            </a:r>
            <a:br>
              <a:rPr lang="en-AU" sz="1400" dirty="0">
                <a:solidFill>
                  <a:schemeClr val="bg1"/>
                </a:solidFill>
                <a:latin typeface="Arial" panose="020B0604020202020204" pitchFamily="34" charset="0"/>
                <a:cs typeface="Arial" panose="020B0604020202020204" pitchFamily="34" charset="0"/>
              </a:rPr>
            </a:br>
            <a:r>
              <a:rPr lang="en-AU" sz="1400" dirty="0">
                <a:solidFill>
                  <a:schemeClr val="bg1"/>
                </a:solidFill>
                <a:latin typeface="Arial" panose="020B0604020202020204" pitchFamily="34" charset="0"/>
                <a:cs typeface="Arial" panose="020B0604020202020204" pitchFamily="34" charset="0"/>
              </a:rPr>
              <a:t>and adaptable.</a:t>
            </a:r>
          </a:p>
          <a:p>
            <a:pPr algn="ctr">
              <a:spcAft>
                <a:spcPts val="300"/>
              </a:spcAft>
            </a:pPr>
            <a:r>
              <a:rPr lang="en-AU" sz="1400" dirty="0">
                <a:solidFill>
                  <a:schemeClr val="bg1"/>
                </a:solidFill>
                <a:latin typeface="Arial" panose="020B0604020202020204" pitchFamily="34" charset="0"/>
                <a:cs typeface="Arial" panose="020B0604020202020204" pitchFamily="34" charset="0"/>
              </a:rPr>
              <a:t>So they’re better able </a:t>
            </a:r>
            <a:br>
              <a:rPr lang="en-AU" sz="1400" dirty="0">
                <a:solidFill>
                  <a:schemeClr val="bg1"/>
                </a:solidFill>
                <a:latin typeface="Arial" panose="020B0604020202020204" pitchFamily="34" charset="0"/>
                <a:cs typeface="Arial" panose="020B0604020202020204" pitchFamily="34" charset="0"/>
              </a:rPr>
            </a:br>
            <a:r>
              <a:rPr lang="en-AU" sz="1400" dirty="0">
                <a:solidFill>
                  <a:schemeClr val="bg1"/>
                </a:solidFill>
                <a:latin typeface="Arial" panose="020B0604020202020204" pitchFamily="34" charset="0"/>
                <a:cs typeface="Arial" panose="020B0604020202020204" pitchFamily="34" charset="0"/>
              </a:rPr>
              <a:t>to cope and turn challenges </a:t>
            </a:r>
            <a:br>
              <a:rPr lang="en-AU" sz="1400" dirty="0">
                <a:solidFill>
                  <a:schemeClr val="bg1"/>
                </a:solidFill>
                <a:latin typeface="Arial" panose="020B0604020202020204" pitchFamily="34" charset="0"/>
                <a:cs typeface="Arial" panose="020B0604020202020204" pitchFamily="34" charset="0"/>
              </a:rPr>
            </a:br>
            <a:r>
              <a:rPr lang="en-AU" sz="1400" dirty="0">
                <a:solidFill>
                  <a:schemeClr val="bg1"/>
                </a:solidFill>
                <a:latin typeface="Arial" panose="020B0604020202020204" pitchFamily="34" charset="0"/>
                <a:cs typeface="Arial" panose="020B0604020202020204" pitchFamily="34" charset="0"/>
              </a:rPr>
              <a:t>to their own advantage. </a:t>
            </a:r>
          </a:p>
          <a:p>
            <a:pPr algn="ctr">
              <a:spcAft>
                <a:spcPts val="300"/>
              </a:spcAft>
            </a:pP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7068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group of people with their headsets&#10;&#10;Description automatically generated">
            <a:extLst>
              <a:ext uri="{FF2B5EF4-FFF2-40B4-BE49-F238E27FC236}">
                <a16:creationId xmlns:a16="http://schemas.microsoft.com/office/drawing/2014/main" id="{65925625-C290-AB34-4162-29B38A23C372}"/>
              </a:ext>
            </a:extLst>
          </p:cNvPr>
          <p:cNvPicPr>
            <a:picLocks noChangeAspect="1"/>
          </p:cNvPicPr>
          <p:nvPr/>
        </p:nvPicPr>
        <p:blipFill>
          <a:blip r:embed="rId3" r:link="rId4"/>
          <a:stretch>
            <a:fillRect/>
          </a:stretch>
        </p:blipFill>
        <p:spPr>
          <a:xfrm flipH="1">
            <a:off x="2838543" y="1518261"/>
            <a:ext cx="7617423" cy="4738110"/>
          </a:xfrm>
          <a:prstGeom prst="rect">
            <a:avLst/>
          </a:prstGeom>
        </p:spPr>
      </p:pic>
      <p:sp>
        <p:nvSpPr>
          <p:cNvPr id="5" name="Teardrop 4">
            <a:extLst>
              <a:ext uri="{FF2B5EF4-FFF2-40B4-BE49-F238E27FC236}">
                <a16:creationId xmlns:a16="http://schemas.microsoft.com/office/drawing/2014/main" id="{D7DF9FC6-A0A8-E46B-4761-9CB0D723F9C1}"/>
              </a:ext>
            </a:extLst>
          </p:cNvPr>
          <p:cNvSpPr/>
          <p:nvPr/>
        </p:nvSpPr>
        <p:spPr>
          <a:xfrm rot="5400000">
            <a:off x="3202427" y="3926426"/>
            <a:ext cx="1902496" cy="1902496"/>
          </a:xfrm>
          <a:prstGeom prst="teardrop">
            <a:avLst/>
          </a:prstGeom>
          <a:solidFill>
            <a:srgbClr val="00AD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ardrop 1">
            <a:extLst>
              <a:ext uri="{FF2B5EF4-FFF2-40B4-BE49-F238E27FC236}">
                <a16:creationId xmlns:a16="http://schemas.microsoft.com/office/drawing/2014/main" id="{58C14215-8148-D8D1-C47E-72F1E4B4EB3B}"/>
              </a:ext>
            </a:extLst>
          </p:cNvPr>
          <p:cNvSpPr/>
          <p:nvPr/>
        </p:nvSpPr>
        <p:spPr>
          <a:xfrm rot="5400000">
            <a:off x="1299931" y="2083790"/>
            <a:ext cx="1902496" cy="1902496"/>
          </a:xfrm>
          <a:prstGeom prst="teardrop">
            <a:avLst/>
          </a:prstGeom>
          <a:solidFill>
            <a:srgbClr val="7AB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58B08AD8-D9F6-D05B-A501-777239317418}"/>
              </a:ext>
            </a:extLst>
          </p:cNvPr>
          <p:cNvSpPr>
            <a:spLocks noGrp="1"/>
          </p:cNvSpPr>
          <p:nvPr>
            <p:ph type="sldNum" sz="quarter" idx="12"/>
          </p:nvPr>
        </p:nvSpPr>
        <p:spPr/>
        <p:txBody>
          <a:bodyPr/>
          <a:lstStyle/>
          <a:p>
            <a:fld id="{883E4E54-168A-1C4B-8D8F-883A91CC7FF3}" type="slidenum">
              <a:rPr lang="en-US" smtClean="0"/>
              <a:pPr/>
              <a:t>6</a:t>
            </a:fld>
            <a:endParaRPr lang="en-US" dirty="0"/>
          </a:p>
        </p:txBody>
      </p:sp>
      <p:sp>
        <p:nvSpPr>
          <p:cNvPr id="9" name="Title 11">
            <a:extLst>
              <a:ext uri="{FF2B5EF4-FFF2-40B4-BE49-F238E27FC236}">
                <a16:creationId xmlns:a16="http://schemas.microsoft.com/office/drawing/2014/main" id="{0F111DC1-64F0-39F0-F05E-28BD0585C710}"/>
              </a:ext>
            </a:extLst>
          </p:cNvPr>
          <p:cNvSpPr txBox="1">
            <a:spLocks/>
          </p:cNvSpPr>
          <p:nvPr/>
        </p:nvSpPr>
        <p:spPr>
          <a:xfrm>
            <a:off x="470847" y="512763"/>
            <a:ext cx="11233149" cy="11779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i="0" kern="1200">
                <a:solidFill>
                  <a:schemeClr val="accent1"/>
                </a:solidFill>
                <a:latin typeface="Arial" panose="020B0604020202020204" pitchFamily="34" charset="0"/>
                <a:ea typeface="Roboto Medium" panose="02000000000000000000" pitchFamily="2" charset="0"/>
                <a:cs typeface="+mj-cs"/>
              </a:defRPr>
            </a:lvl1pPr>
          </a:lstStyle>
          <a:p>
            <a:r>
              <a:rPr lang="en-AU" sz="3600" dirty="0"/>
              <a:t>A different more ‘real-life’ kind of </a:t>
            </a:r>
            <a:r>
              <a:rPr lang="en-AU" sz="3600" dirty="0">
                <a:solidFill>
                  <a:srgbClr val="00ADD0"/>
                </a:solidFill>
              </a:rPr>
              <a:t>assessment</a:t>
            </a:r>
          </a:p>
        </p:txBody>
      </p:sp>
      <p:sp>
        <p:nvSpPr>
          <p:cNvPr id="14" name="TextBox 13">
            <a:extLst>
              <a:ext uri="{FF2B5EF4-FFF2-40B4-BE49-F238E27FC236}">
                <a16:creationId xmlns:a16="http://schemas.microsoft.com/office/drawing/2014/main" id="{0DA77EED-1BE8-4530-BB55-5A460BB55F2C}"/>
              </a:ext>
            </a:extLst>
          </p:cNvPr>
          <p:cNvSpPr txBox="1"/>
          <p:nvPr/>
        </p:nvSpPr>
        <p:spPr>
          <a:xfrm>
            <a:off x="1273969" y="2669619"/>
            <a:ext cx="1782289" cy="830997"/>
          </a:xfrm>
          <a:prstGeom prst="rect">
            <a:avLst/>
          </a:prstGeom>
          <a:noFill/>
        </p:spPr>
        <p:txBody>
          <a:bodyPr wrap="square" rtlCol="0">
            <a:spAutoFit/>
          </a:bodyPr>
          <a:lstStyle/>
          <a:p>
            <a:pPr algn="ctr">
              <a:spcAft>
                <a:spcPts val="300"/>
              </a:spcAft>
            </a:pPr>
            <a:r>
              <a:rPr lang="en-AU" sz="1600" dirty="0">
                <a:solidFill>
                  <a:schemeClr val="bg1"/>
                </a:solidFill>
                <a:latin typeface="Arial" panose="020B0604020202020204" pitchFamily="34" charset="0"/>
                <a:cs typeface="Arial" panose="020B0604020202020204" pitchFamily="34" charset="0"/>
              </a:rPr>
              <a:t>Builds </a:t>
            </a:r>
            <a:br>
              <a:rPr lang="en-AU" sz="1600" dirty="0">
                <a:solidFill>
                  <a:schemeClr val="bg1"/>
                </a:solidFill>
                <a:latin typeface="Arial" panose="020B0604020202020204" pitchFamily="34" charset="0"/>
                <a:cs typeface="Arial" panose="020B0604020202020204" pitchFamily="34" charset="0"/>
              </a:rPr>
            </a:br>
            <a:r>
              <a:rPr lang="en-AU" sz="1600" dirty="0">
                <a:solidFill>
                  <a:schemeClr val="bg1"/>
                </a:solidFill>
                <a:latin typeface="Arial" panose="020B0604020202020204" pitchFamily="34" charset="0"/>
                <a:cs typeface="Arial" panose="020B0604020202020204" pitchFamily="34" charset="0"/>
              </a:rPr>
              <a:t>lasting </a:t>
            </a:r>
            <a:br>
              <a:rPr lang="en-AU" sz="1600" dirty="0">
                <a:solidFill>
                  <a:schemeClr val="bg1"/>
                </a:solidFill>
                <a:latin typeface="Arial" panose="020B0604020202020204" pitchFamily="34" charset="0"/>
                <a:cs typeface="Arial" panose="020B0604020202020204" pitchFamily="34" charset="0"/>
              </a:rPr>
            </a:br>
            <a:r>
              <a:rPr lang="en-AU" sz="1600" dirty="0">
                <a:solidFill>
                  <a:schemeClr val="bg1"/>
                </a:solidFill>
                <a:latin typeface="Arial" panose="020B0604020202020204" pitchFamily="34" charset="0"/>
                <a:cs typeface="Arial" panose="020B0604020202020204" pitchFamily="34" charset="0"/>
              </a:rPr>
              <a:t>knowledge </a:t>
            </a:r>
          </a:p>
        </p:txBody>
      </p:sp>
      <p:sp>
        <p:nvSpPr>
          <p:cNvPr id="11" name="TextBox 10">
            <a:extLst>
              <a:ext uri="{FF2B5EF4-FFF2-40B4-BE49-F238E27FC236}">
                <a16:creationId xmlns:a16="http://schemas.microsoft.com/office/drawing/2014/main" id="{636375C1-0FCC-F31B-F8F3-5ED1FB7818D6}"/>
              </a:ext>
            </a:extLst>
          </p:cNvPr>
          <p:cNvSpPr txBox="1"/>
          <p:nvPr/>
        </p:nvSpPr>
        <p:spPr>
          <a:xfrm>
            <a:off x="3262531" y="4474126"/>
            <a:ext cx="1782289" cy="830997"/>
          </a:xfrm>
          <a:prstGeom prst="rect">
            <a:avLst/>
          </a:prstGeom>
          <a:noFill/>
        </p:spPr>
        <p:txBody>
          <a:bodyPr wrap="square" rtlCol="0">
            <a:spAutoFit/>
          </a:bodyPr>
          <a:lstStyle/>
          <a:p>
            <a:pPr algn="ctr">
              <a:spcAft>
                <a:spcPts val="300"/>
              </a:spcAft>
            </a:pPr>
            <a:r>
              <a:rPr lang="en-AU" sz="1600" dirty="0">
                <a:solidFill>
                  <a:schemeClr val="bg1"/>
                </a:solidFill>
                <a:latin typeface="Arial" panose="020B0604020202020204" pitchFamily="34" charset="0"/>
                <a:cs typeface="Arial" panose="020B0604020202020204" pitchFamily="34" charset="0"/>
              </a:rPr>
              <a:t>Smaller, </a:t>
            </a:r>
            <a:br>
              <a:rPr lang="en-AU" sz="1600" dirty="0">
                <a:solidFill>
                  <a:schemeClr val="bg1"/>
                </a:solidFill>
                <a:latin typeface="Arial" panose="020B0604020202020204" pitchFamily="34" charset="0"/>
                <a:cs typeface="Arial" panose="020B0604020202020204" pitchFamily="34" charset="0"/>
              </a:rPr>
            </a:br>
            <a:r>
              <a:rPr lang="en-AU" sz="1600" dirty="0">
                <a:solidFill>
                  <a:schemeClr val="bg1"/>
                </a:solidFill>
                <a:latin typeface="Arial" panose="020B0604020202020204" pitchFamily="34" charset="0"/>
                <a:cs typeface="Arial" panose="020B0604020202020204" pitchFamily="34" charset="0"/>
              </a:rPr>
              <a:t>more frequent assessments </a:t>
            </a:r>
          </a:p>
        </p:txBody>
      </p:sp>
      <p:sp>
        <p:nvSpPr>
          <p:cNvPr id="3" name="Teardrop 2">
            <a:extLst>
              <a:ext uri="{FF2B5EF4-FFF2-40B4-BE49-F238E27FC236}">
                <a16:creationId xmlns:a16="http://schemas.microsoft.com/office/drawing/2014/main" id="{1D8E4D93-ED1C-AB06-61D2-CB3E6D107142}"/>
              </a:ext>
            </a:extLst>
          </p:cNvPr>
          <p:cNvSpPr/>
          <p:nvPr/>
        </p:nvSpPr>
        <p:spPr>
          <a:xfrm rot="5400000">
            <a:off x="6254228" y="4353875"/>
            <a:ext cx="1902496" cy="1902496"/>
          </a:xfrm>
          <a:prstGeom prst="teardrop">
            <a:avLst/>
          </a:prstGeom>
          <a:solidFill>
            <a:srgbClr val="7AB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ardrop 6">
            <a:extLst>
              <a:ext uri="{FF2B5EF4-FFF2-40B4-BE49-F238E27FC236}">
                <a16:creationId xmlns:a16="http://schemas.microsoft.com/office/drawing/2014/main" id="{43089587-6BEB-B7AB-2938-13A07D7D1FC3}"/>
              </a:ext>
            </a:extLst>
          </p:cNvPr>
          <p:cNvSpPr/>
          <p:nvPr/>
        </p:nvSpPr>
        <p:spPr>
          <a:xfrm rot="5400000">
            <a:off x="9306030" y="2766212"/>
            <a:ext cx="1902496" cy="1902496"/>
          </a:xfrm>
          <a:prstGeom prst="teardrop">
            <a:avLst/>
          </a:prstGeom>
          <a:solidFill>
            <a:srgbClr val="00AD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9D016E42-BF86-24B0-07A9-C5C2C0EB1481}"/>
              </a:ext>
            </a:extLst>
          </p:cNvPr>
          <p:cNvSpPr txBox="1"/>
          <p:nvPr/>
        </p:nvSpPr>
        <p:spPr>
          <a:xfrm>
            <a:off x="6314331" y="4810259"/>
            <a:ext cx="1782289" cy="1077218"/>
          </a:xfrm>
          <a:prstGeom prst="rect">
            <a:avLst/>
          </a:prstGeom>
          <a:noFill/>
        </p:spPr>
        <p:txBody>
          <a:bodyPr wrap="square" rtlCol="0">
            <a:spAutoFit/>
          </a:bodyPr>
          <a:lstStyle/>
          <a:p>
            <a:pPr algn="ctr">
              <a:spcAft>
                <a:spcPts val="300"/>
              </a:spcAft>
            </a:pPr>
            <a:r>
              <a:rPr lang="en-AU" sz="1600" dirty="0">
                <a:solidFill>
                  <a:schemeClr val="bg1"/>
                </a:solidFill>
                <a:latin typeface="Arial" panose="020B0604020202020204" pitchFamily="34" charset="0"/>
                <a:cs typeface="Arial" panose="020B0604020202020204" pitchFamily="34" charset="0"/>
              </a:rPr>
              <a:t>Assessment </a:t>
            </a:r>
            <a:br>
              <a:rPr lang="en-AU" sz="1600" dirty="0">
                <a:solidFill>
                  <a:schemeClr val="bg1"/>
                </a:solidFill>
                <a:latin typeface="Arial" panose="020B0604020202020204" pitchFamily="34" charset="0"/>
                <a:cs typeface="Arial" panose="020B0604020202020204" pitchFamily="34" charset="0"/>
              </a:rPr>
            </a:br>
            <a:r>
              <a:rPr lang="en-AU" sz="1600" dirty="0">
                <a:solidFill>
                  <a:schemeClr val="bg1"/>
                </a:solidFill>
                <a:latin typeface="Arial" panose="020B0604020202020204" pitchFamily="34" charset="0"/>
                <a:cs typeface="Arial" panose="020B0604020202020204" pitchFamily="34" charset="0"/>
              </a:rPr>
              <a:t>that brings </a:t>
            </a:r>
            <a:br>
              <a:rPr lang="en-AU" sz="1600" dirty="0">
                <a:solidFill>
                  <a:schemeClr val="bg1"/>
                </a:solidFill>
                <a:latin typeface="Arial" panose="020B0604020202020204" pitchFamily="34" charset="0"/>
                <a:cs typeface="Arial" panose="020B0604020202020204" pitchFamily="34" charset="0"/>
              </a:rPr>
            </a:br>
            <a:r>
              <a:rPr lang="en-AU" sz="1600" dirty="0">
                <a:solidFill>
                  <a:schemeClr val="bg1"/>
                </a:solidFill>
                <a:latin typeface="Arial" panose="020B0604020202020204" pitchFamily="34" charset="0"/>
                <a:cs typeface="Arial" panose="020B0604020202020204" pitchFamily="34" charset="0"/>
              </a:rPr>
              <a:t>out the best </a:t>
            </a:r>
            <a:br>
              <a:rPr lang="en-AU" sz="1600" dirty="0">
                <a:solidFill>
                  <a:schemeClr val="bg1"/>
                </a:solidFill>
                <a:latin typeface="Arial" panose="020B0604020202020204" pitchFamily="34" charset="0"/>
                <a:cs typeface="Arial" panose="020B0604020202020204" pitchFamily="34" charset="0"/>
              </a:rPr>
            </a:br>
            <a:r>
              <a:rPr lang="en-AU" sz="1600" dirty="0">
                <a:solidFill>
                  <a:schemeClr val="bg1"/>
                </a:solidFill>
                <a:latin typeface="Arial" panose="020B0604020202020204" pitchFamily="34" charset="0"/>
                <a:cs typeface="Arial" panose="020B0604020202020204" pitchFamily="34" charset="0"/>
              </a:rPr>
              <a:t>in everyone </a:t>
            </a:r>
          </a:p>
        </p:txBody>
      </p:sp>
      <p:sp>
        <p:nvSpPr>
          <p:cNvPr id="17" name="TextBox 16">
            <a:extLst>
              <a:ext uri="{FF2B5EF4-FFF2-40B4-BE49-F238E27FC236}">
                <a16:creationId xmlns:a16="http://schemas.microsoft.com/office/drawing/2014/main" id="{E93349C7-5AAB-0EDF-C25F-469C795C6412}"/>
              </a:ext>
            </a:extLst>
          </p:cNvPr>
          <p:cNvSpPr txBox="1"/>
          <p:nvPr/>
        </p:nvSpPr>
        <p:spPr>
          <a:xfrm>
            <a:off x="9374426" y="3453614"/>
            <a:ext cx="1782289" cy="584775"/>
          </a:xfrm>
          <a:prstGeom prst="rect">
            <a:avLst/>
          </a:prstGeom>
          <a:noFill/>
        </p:spPr>
        <p:txBody>
          <a:bodyPr wrap="square" rtlCol="0">
            <a:spAutoFit/>
          </a:bodyPr>
          <a:lstStyle/>
          <a:p>
            <a:pPr algn="ctr">
              <a:spcAft>
                <a:spcPts val="300"/>
              </a:spcAft>
            </a:pPr>
            <a:r>
              <a:rPr lang="en-AU" sz="1600" dirty="0">
                <a:solidFill>
                  <a:schemeClr val="bg1"/>
                </a:solidFill>
                <a:latin typeface="Arial" panose="020B0604020202020204" pitchFamily="34" charset="0"/>
                <a:cs typeface="Arial" panose="020B0604020202020204" pitchFamily="34" charset="0"/>
              </a:rPr>
              <a:t>No </a:t>
            </a:r>
            <a:br>
              <a:rPr lang="en-AU" sz="1600" dirty="0">
                <a:solidFill>
                  <a:schemeClr val="bg1"/>
                </a:solidFill>
                <a:latin typeface="Arial" panose="020B0604020202020204" pitchFamily="34" charset="0"/>
                <a:cs typeface="Arial" panose="020B0604020202020204" pitchFamily="34" charset="0"/>
              </a:rPr>
            </a:br>
            <a:r>
              <a:rPr lang="en-AU" sz="1600" dirty="0">
                <a:solidFill>
                  <a:schemeClr val="bg1"/>
                </a:solidFill>
                <a:latin typeface="Arial" panose="020B0604020202020204" pitchFamily="34" charset="0"/>
                <a:cs typeface="Arial" panose="020B0604020202020204" pitchFamily="34" charset="0"/>
              </a:rPr>
              <a:t>cramming</a:t>
            </a:r>
          </a:p>
        </p:txBody>
      </p:sp>
    </p:spTree>
    <p:extLst>
      <p:ext uri="{BB962C8B-B14F-4D97-AF65-F5344CB8AC3E}">
        <p14:creationId xmlns:p14="http://schemas.microsoft.com/office/powerpoint/2010/main" val="4126922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C4373A10-167D-8AF3-4A6A-9965B8208D67}"/>
              </a:ext>
            </a:extLst>
          </p:cNvPr>
          <p:cNvSpPr>
            <a:spLocks noGrp="1"/>
          </p:cNvSpPr>
          <p:nvPr>
            <p:ph idx="14"/>
          </p:nvPr>
        </p:nvSpPr>
        <p:spPr/>
        <p:txBody>
          <a:bodyPr>
            <a:normAutofit/>
          </a:bodyPr>
          <a:lstStyle/>
          <a:p>
            <a:pPr>
              <a:lnSpc>
                <a:spcPct val="100000"/>
              </a:lnSpc>
            </a:pPr>
            <a:r>
              <a:rPr lang="en-AU" dirty="0">
                <a:cs typeface="Arial" panose="020B0604020202020204" pitchFamily="34" charset="0"/>
              </a:rPr>
              <a:t>SACE sets the broad curriculum.</a:t>
            </a:r>
          </a:p>
          <a:p>
            <a:pPr>
              <a:lnSpc>
                <a:spcPct val="100000"/>
              </a:lnSpc>
            </a:pPr>
            <a:r>
              <a:rPr lang="en-AU" dirty="0">
                <a:cs typeface="Arial" panose="020B0604020202020204" pitchFamily="34" charset="0"/>
              </a:rPr>
              <a:t>But teachers have the flexibility to adapt lessons and assessment. </a:t>
            </a:r>
          </a:p>
          <a:p>
            <a:pPr>
              <a:lnSpc>
                <a:spcPct val="100000"/>
              </a:lnSpc>
            </a:pPr>
            <a:r>
              <a:rPr lang="en-AU" dirty="0">
                <a:cs typeface="Arial" panose="020B0604020202020204" pitchFamily="34" charset="0"/>
              </a:rPr>
              <a:t>And students can choose subjects they’re interested in and demonstrate their learning in different formats formats</a:t>
            </a:r>
          </a:p>
          <a:p>
            <a:pPr>
              <a:lnSpc>
                <a:spcPct val="100000"/>
              </a:lnSpc>
            </a:pPr>
            <a:r>
              <a:rPr lang="en-AU" dirty="0">
                <a:cs typeface="Arial" panose="020B0604020202020204" pitchFamily="34" charset="0"/>
              </a:rPr>
              <a:t>Students are encouraged to follow their ambitions and passions, and build on their individual strengths. </a:t>
            </a:r>
          </a:p>
        </p:txBody>
      </p:sp>
      <p:sp>
        <p:nvSpPr>
          <p:cNvPr id="11" name="Title 10">
            <a:extLst>
              <a:ext uri="{FF2B5EF4-FFF2-40B4-BE49-F238E27FC236}">
                <a16:creationId xmlns:a16="http://schemas.microsoft.com/office/drawing/2014/main" id="{C3A43A52-A571-1B7B-CDFB-1B96B5A62E6D}"/>
              </a:ext>
            </a:extLst>
          </p:cNvPr>
          <p:cNvSpPr>
            <a:spLocks noGrp="1"/>
          </p:cNvSpPr>
          <p:nvPr>
            <p:ph type="title"/>
          </p:nvPr>
        </p:nvSpPr>
        <p:spPr>
          <a:xfrm>
            <a:off x="479425" y="512763"/>
            <a:ext cx="8219731" cy="1177925"/>
          </a:xfrm>
        </p:spPr>
        <p:txBody>
          <a:bodyPr>
            <a:normAutofit/>
          </a:bodyPr>
          <a:lstStyle/>
          <a:p>
            <a:r>
              <a:rPr lang="en-AU" sz="3600" dirty="0"/>
              <a:t>A program better tailored to individual strengths</a:t>
            </a:r>
          </a:p>
        </p:txBody>
      </p:sp>
      <p:sp>
        <p:nvSpPr>
          <p:cNvPr id="3" name="Slide Number Placeholder 2">
            <a:extLst>
              <a:ext uri="{FF2B5EF4-FFF2-40B4-BE49-F238E27FC236}">
                <a16:creationId xmlns:a16="http://schemas.microsoft.com/office/drawing/2014/main" id="{2826E8A8-CFAE-B543-2F35-B7F65CC841EB}"/>
              </a:ext>
            </a:extLst>
          </p:cNvPr>
          <p:cNvSpPr>
            <a:spLocks noGrp="1"/>
          </p:cNvSpPr>
          <p:nvPr>
            <p:ph type="sldNum" sz="quarter" idx="18"/>
          </p:nvPr>
        </p:nvSpPr>
        <p:spPr>
          <a:xfrm>
            <a:off x="8969375" y="6356350"/>
            <a:ext cx="2743200" cy="365125"/>
          </a:xfrm>
        </p:spPr>
        <p:txBody>
          <a:bodyPr/>
          <a:lstStyle/>
          <a:p>
            <a:fld id="{883E4E54-168A-1C4B-8D8F-883A91CC7FF3}" type="slidenum">
              <a:rPr lang="en-US" smtClean="0"/>
              <a:t>7</a:t>
            </a:fld>
            <a:endParaRPr lang="en-US" dirty="0"/>
          </a:p>
        </p:txBody>
      </p:sp>
      <p:pic>
        <p:nvPicPr>
          <p:cNvPr id="4" name="Picture 3" descr="A person raising his hand in a classroom&#10;&#10;Description automatically generated">
            <a:extLst>
              <a:ext uri="{FF2B5EF4-FFF2-40B4-BE49-F238E27FC236}">
                <a16:creationId xmlns:a16="http://schemas.microsoft.com/office/drawing/2014/main" id="{F5C31617-4321-F9A3-86E9-F18C3B7698BB}"/>
              </a:ext>
            </a:extLst>
          </p:cNvPr>
          <p:cNvPicPr>
            <a:picLocks noChangeAspect="1"/>
          </p:cNvPicPr>
          <p:nvPr/>
        </p:nvPicPr>
        <p:blipFill>
          <a:blip r:embed="rId3" r:link="rId4"/>
          <a:stretch>
            <a:fillRect/>
          </a:stretch>
        </p:blipFill>
        <p:spPr>
          <a:xfrm>
            <a:off x="8699156" y="453978"/>
            <a:ext cx="3199419" cy="3199419"/>
          </a:xfrm>
          <a:prstGeom prst="rect">
            <a:avLst/>
          </a:prstGeom>
        </p:spPr>
      </p:pic>
    </p:spTree>
    <p:extLst>
      <p:ext uri="{BB962C8B-B14F-4D97-AF65-F5344CB8AC3E}">
        <p14:creationId xmlns:p14="http://schemas.microsoft.com/office/powerpoint/2010/main" val="3690436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D5288-644C-5CA0-AF8C-84127C7C52F8}"/>
              </a:ext>
            </a:extLst>
          </p:cNvPr>
          <p:cNvSpPr>
            <a:spLocks noGrp="1"/>
          </p:cNvSpPr>
          <p:nvPr>
            <p:ph type="ctrTitle"/>
          </p:nvPr>
        </p:nvSpPr>
        <p:spPr/>
        <p:txBody>
          <a:bodyPr/>
          <a:lstStyle/>
          <a:p>
            <a:r>
              <a:rPr lang="en-US" dirty="0"/>
              <a:t>Fundamentals of SACE</a:t>
            </a:r>
          </a:p>
        </p:txBody>
      </p:sp>
      <p:sp>
        <p:nvSpPr>
          <p:cNvPr id="4" name="Slide Number Placeholder 3">
            <a:extLst>
              <a:ext uri="{FF2B5EF4-FFF2-40B4-BE49-F238E27FC236}">
                <a16:creationId xmlns:a16="http://schemas.microsoft.com/office/drawing/2014/main" id="{68A85C09-DC6D-98C7-DF2D-08B2BCBE2A89}"/>
              </a:ext>
            </a:extLst>
          </p:cNvPr>
          <p:cNvSpPr>
            <a:spLocks noGrp="1"/>
          </p:cNvSpPr>
          <p:nvPr>
            <p:ph type="sldNum" sz="quarter" idx="12"/>
          </p:nvPr>
        </p:nvSpPr>
        <p:spPr/>
        <p:txBody>
          <a:bodyPr/>
          <a:lstStyle/>
          <a:p>
            <a:fld id="{883E4E54-168A-1C4B-8D8F-883A91CC7FF3}" type="slidenum">
              <a:rPr lang="en-US" smtClean="0"/>
              <a:pPr/>
              <a:t>8</a:t>
            </a:fld>
            <a:endParaRPr lang="en-US" dirty="0"/>
          </a:p>
        </p:txBody>
      </p:sp>
    </p:spTree>
    <p:extLst>
      <p:ext uri="{BB962C8B-B14F-4D97-AF65-F5344CB8AC3E}">
        <p14:creationId xmlns:p14="http://schemas.microsoft.com/office/powerpoint/2010/main" val="1041345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47438"/>
          </a:schemeClr>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41FD90-87B8-A356-63C0-A5BE3B5C5C7E}"/>
              </a:ext>
            </a:extLst>
          </p:cNvPr>
          <p:cNvSpPr>
            <a:spLocks noGrp="1"/>
          </p:cNvSpPr>
          <p:nvPr>
            <p:ph idx="14"/>
          </p:nvPr>
        </p:nvSpPr>
        <p:spPr>
          <a:xfrm>
            <a:off x="479425" y="2100647"/>
            <a:ext cx="7378215" cy="3990411"/>
          </a:xfrm>
        </p:spPr>
        <p:txBody>
          <a:bodyPr>
            <a:noAutofit/>
          </a:bodyPr>
          <a:lstStyle/>
          <a:p>
            <a:pPr fontAlgn="base">
              <a:lnSpc>
                <a:spcPct val="110000"/>
              </a:lnSpc>
            </a:pPr>
            <a:r>
              <a:rPr lang="en-AU" dirty="0">
                <a:latin typeface="Arial" panose="020B0604020202020204" pitchFamily="34" charset="0"/>
                <a:cs typeface="Arial" panose="020B0604020202020204" pitchFamily="34" charset="0"/>
              </a:rPr>
              <a:t>A diverse choice of subjects spanning: </a:t>
            </a:r>
          </a:p>
          <a:p>
            <a:pPr fontAlgn="base">
              <a:lnSpc>
                <a:spcPct val="100000"/>
              </a:lnSpc>
            </a:pPr>
            <a:r>
              <a:rPr lang="en-AU" dirty="0">
                <a:solidFill>
                  <a:srgbClr val="00AFDB"/>
                </a:solidFill>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rPr>
              <a:t>Arts</a:t>
            </a:r>
          </a:p>
          <a:p>
            <a:pPr fontAlgn="base">
              <a:lnSpc>
                <a:spcPct val="100000"/>
              </a:lnSpc>
            </a:pPr>
            <a:r>
              <a:rPr lang="en-AU" dirty="0">
                <a:solidFill>
                  <a:srgbClr val="00AFDB"/>
                </a:solidFill>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rPr>
              <a:t>Business</a:t>
            </a:r>
          </a:p>
          <a:p>
            <a:pPr fontAlgn="base">
              <a:lnSpc>
                <a:spcPct val="100000"/>
              </a:lnSpc>
            </a:pPr>
            <a:r>
              <a:rPr lang="en-AU" dirty="0">
                <a:solidFill>
                  <a:srgbClr val="00AFDB"/>
                </a:solidFill>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rPr>
              <a:t>Technology</a:t>
            </a:r>
          </a:p>
          <a:p>
            <a:pPr fontAlgn="base">
              <a:lnSpc>
                <a:spcPct val="100000"/>
              </a:lnSpc>
            </a:pPr>
            <a:r>
              <a:rPr lang="en-AU" dirty="0">
                <a:solidFill>
                  <a:srgbClr val="00AFDB"/>
                </a:solidFill>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rPr>
              <a:t>English (compulsory)</a:t>
            </a:r>
          </a:p>
          <a:p>
            <a:pPr fontAlgn="base">
              <a:lnSpc>
                <a:spcPct val="100000"/>
              </a:lnSpc>
            </a:pPr>
            <a:r>
              <a:rPr lang="en-AU" dirty="0">
                <a:solidFill>
                  <a:srgbClr val="00AFDB"/>
                </a:solidFill>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rPr>
              <a:t>Health</a:t>
            </a:r>
          </a:p>
          <a:p>
            <a:pPr fontAlgn="base">
              <a:lnSpc>
                <a:spcPct val="120000"/>
              </a:lnSpc>
            </a:pPr>
            <a:r>
              <a:rPr lang="en-AU" dirty="0">
                <a:latin typeface="Arial" panose="020B0604020202020204" pitchFamily="34" charset="0"/>
                <a:cs typeface="Arial" panose="020B0604020202020204" pitchFamily="34" charset="0"/>
              </a:rPr>
              <a:t>Teachers help students choose subjects suited to gaining entry to their preferred university course.  </a:t>
            </a:r>
          </a:p>
          <a:p>
            <a:pPr fontAlgn="base">
              <a:lnSpc>
                <a:spcPct val="120000"/>
              </a:lnSpc>
            </a:pPr>
            <a:endParaRPr lang="en-AU" dirty="0">
              <a:latin typeface="Arial" panose="020B0604020202020204" pitchFamily="34" charset="0"/>
              <a:cs typeface="Arial" panose="020B0604020202020204" pitchFamily="34" charset="0"/>
            </a:endParaRPr>
          </a:p>
          <a:p>
            <a:pPr fontAlgn="base">
              <a:lnSpc>
                <a:spcPct val="110000"/>
              </a:lnSpc>
            </a:pPr>
            <a:endParaRPr lang="en-AU"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0543E831-DE39-4706-140E-5EE45F05FD65}"/>
              </a:ext>
            </a:extLst>
          </p:cNvPr>
          <p:cNvSpPr>
            <a:spLocks noGrp="1"/>
          </p:cNvSpPr>
          <p:nvPr>
            <p:ph type="title"/>
          </p:nvPr>
        </p:nvSpPr>
        <p:spPr>
          <a:xfrm>
            <a:off x="479426" y="512763"/>
            <a:ext cx="8232088" cy="1748523"/>
          </a:xfrm>
        </p:spPr>
        <p:txBody>
          <a:bodyPr>
            <a:noAutofit/>
          </a:bodyPr>
          <a:lstStyle/>
          <a:p>
            <a:r>
              <a:rPr lang="en-AU" dirty="0"/>
              <a:t>A comprehensive two-stage program, usually completed </a:t>
            </a:r>
            <a:br>
              <a:rPr lang="en-AU" dirty="0"/>
            </a:br>
            <a:r>
              <a:rPr lang="en-AU" dirty="0"/>
              <a:t>over two years</a:t>
            </a:r>
            <a:br>
              <a:rPr lang="en-AU" dirty="0"/>
            </a:br>
            <a:endParaRPr lang="en-US" dirty="0"/>
          </a:p>
        </p:txBody>
      </p:sp>
      <p:sp>
        <p:nvSpPr>
          <p:cNvPr id="4" name="Slide Number Placeholder 3">
            <a:extLst>
              <a:ext uri="{FF2B5EF4-FFF2-40B4-BE49-F238E27FC236}">
                <a16:creationId xmlns:a16="http://schemas.microsoft.com/office/drawing/2014/main" id="{2F8D9280-14A6-1991-7132-81DA9C925F80}"/>
              </a:ext>
            </a:extLst>
          </p:cNvPr>
          <p:cNvSpPr>
            <a:spLocks noGrp="1"/>
          </p:cNvSpPr>
          <p:nvPr>
            <p:ph type="sldNum" sz="quarter" idx="12"/>
          </p:nvPr>
        </p:nvSpPr>
        <p:spPr/>
        <p:txBody>
          <a:bodyPr/>
          <a:lstStyle/>
          <a:p>
            <a:fld id="{883E4E54-168A-1C4B-8D8F-883A91CC7FF3}" type="slidenum">
              <a:rPr lang="en-US" smtClean="0"/>
              <a:pPr/>
              <a:t>9</a:t>
            </a:fld>
            <a:endParaRPr lang="en-US" dirty="0"/>
          </a:p>
        </p:txBody>
      </p:sp>
      <p:sp>
        <p:nvSpPr>
          <p:cNvPr id="5" name="Content Placeholder 1">
            <a:extLst>
              <a:ext uri="{FF2B5EF4-FFF2-40B4-BE49-F238E27FC236}">
                <a16:creationId xmlns:a16="http://schemas.microsoft.com/office/drawing/2014/main" id="{517DBFF2-25B5-4925-6171-9BCB0E33E42E}"/>
              </a:ext>
            </a:extLst>
          </p:cNvPr>
          <p:cNvSpPr txBox="1">
            <a:spLocks/>
          </p:cNvSpPr>
          <p:nvPr/>
        </p:nvSpPr>
        <p:spPr>
          <a:xfrm>
            <a:off x="2957589" y="2501866"/>
            <a:ext cx="3900412" cy="14646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2"/>
                </a:solidFill>
                <a:latin typeface="Arial" panose="020B0604020202020204" pitchFamily="34"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pPr>
            <a:r>
              <a:rPr lang="en-AU" dirty="0">
                <a:solidFill>
                  <a:srgbClr val="00AFDB"/>
                </a:solidFill>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rPr>
              <a:t>Humanities</a:t>
            </a:r>
          </a:p>
          <a:p>
            <a:pPr fontAlgn="base">
              <a:lnSpc>
                <a:spcPct val="100000"/>
              </a:lnSpc>
            </a:pPr>
            <a:r>
              <a:rPr lang="en-AU" dirty="0">
                <a:solidFill>
                  <a:srgbClr val="00AFDB"/>
                </a:solidFill>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rPr>
              <a:t>Social Sciences</a:t>
            </a:r>
          </a:p>
          <a:p>
            <a:pPr fontAlgn="base">
              <a:lnSpc>
                <a:spcPct val="100000"/>
              </a:lnSpc>
            </a:pPr>
            <a:r>
              <a:rPr lang="en-AU" dirty="0">
                <a:solidFill>
                  <a:srgbClr val="00AFDB"/>
                </a:solidFill>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rPr>
              <a:t>Languages</a:t>
            </a:r>
          </a:p>
          <a:p>
            <a:pPr fontAlgn="base">
              <a:lnSpc>
                <a:spcPct val="100000"/>
              </a:lnSpc>
            </a:pPr>
            <a:r>
              <a:rPr lang="en-AU" dirty="0">
                <a:solidFill>
                  <a:srgbClr val="00AFDB"/>
                </a:solidFill>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rPr>
              <a:t>Mathematics (compulsory)</a:t>
            </a:r>
          </a:p>
        </p:txBody>
      </p:sp>
      <p:pic>
        <p:nvPicPr>
          <p:cNvPr id="6" name="Picture 5" descr="A drawing of a person using a computer&#10;&#10;Description automatically generated">
            <a:extLst>
              <a:ext uri="{FF2B5EF4-FFF2-40B4-BE49-F238E27FC236}">
                <a16:creationId xmlns:a16="http://schemas.microsoft.com/office/drawing/2014/main" id="{BE548AF7-A377-5959-5324-53DC7F24E744}"/>
              </a:ext>
            </a:extLst>
          </p:cNvPr>
          <p:cNvPicPr>
            <a:picLocks noChangeAspect="1"/>
          </p:cNvPicPr>
          <p:nvPr/>
        </p:nvPicPr>
        <p:blipFill>
          <a:blip r:embed="rId3" r:link="rId4"/>
          <a:stretch>
            <a:fillRect/>
          </a:stretch>
        </p:blipFill>
        <p:spPr>
          <a:xfrm>
            <a:off x="5195684" y="567002"/>
            <a:ext cx="7547382" cy="4694543"/>
          </a:xfrm>
          <a:prstGeom prst="rect">
            <a:avLst/>
          </a:prstGeom>
        </p:spPr>
      </p:pic>
      <p:sp>
        <p:nvSpPr>
          <p:cNvPr id="7" name="Teardrop 6">
            <a:extLst>
              <a:ext uri="{FF2B5EF4-FFF2-40B4-BE49-F238E27FC236}">
                <a16:creationId xmlns:a16="http://schemas.microsoft.com/office/drawing/2014/main" id="{62693D66-9564-18CA-165A-FDB1504A59DF}"/>
              </a:ext>
            </a:extLst>
          </p:cNvPr>
          <p:cNvSpPr/>
          <p:nvPr/>
        </p:nvSpPr>
        <p:spPr>
          <a:xfrm rot="5400000">
            <a:off x="9228108" y="3860771"/>
            <a:ext cx="2484467" cy="2484467"/>
          </a:xfrm>
          <a:prstGeom prst="teardrop">
            <a:avLst/>
          </a:prstGeom>
          <a:solidFill>
            <a:srgbClr val="7AB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04F3E086-71A1-91B5-C2FE-BE8B59E0E66E}"/>
              </a:ext>
            </a:extLst>
          </p:cNvPr>
          <p:cNvSpPr txBox="1"/>
          <p:nvPr/>
        </p:nvSpPr>
        <p:spPr>
          <a:xfrm>
            <a:off x="9351660" y="4513759"/>
            <a:ext cx="2237361" cy="1323439"/>
          </a:xfrm>
          <a:prstGeom prst="rect">
            <a:avLst/>
          </a:prstGeom>
          <a:noFill/>
        </p:spPr>
        <p:txBody>
          <a:bodyPr wrap="square" rtlCol="0">
            <a:spAutoFit/>
          </a:bodyPr>
          <a:lstStyle/>
          <a:p>
            <a:pPr algn="ctr" fontAlgn="base">
              <a:spcAft>
                <a:spcPts val="300"/>
              </a:spcAft>
            </a:pPr>
            <a:r>
              <a:rPr lang="en-AU" sz="1600" dirty="0">
                <a:solidFill>
                  <a:schemeClr val="bg1"/>
                </a:solidFill>
                <a:latin typeface="Arial" panose="020B0604020202020204" pitchFamily="34" charset="0"/>
                <a:cs typeface="Arial" panose="020B0604020202020204" pitchFamily="34" charset="0"/>
              </a:rPr>
              <a:t>SACE recognises </a:t>
            </a:r>
            <a:br>
              <a:rPr lang="en-AU" sz="1600" dirty="0">
                <a:solidFill>
                  <a:schemeClr val="bg1"/>
                </a:solidFill>
                <a:latin typeface="Arial" panose="020B0604020202020204" pitchFamily="34" charset="0"/>
                <a:cs typeface="Arial" panose="020B0604020202020204" pitchFamily="34" charset="0"/>
              </a:rPr>
            </a:br>
            <a:r>
              <a:rPr lang="en-AU" sz="1600" dirty="0">
                <a:solidFill>
                  <a:schemeClr val="bg1"/>
                </a:solidFill>
                <a:latin typeface="Arial" panose="020B0604020202020204" pitchFamily="34" charset="0"/>
                <a:cs typeface="Arial" panose="020B0604020202020204" pitchFamily="34" charset="0"/>
              </a:rPr>
              <a:t>prior learning meaning that students may be able to complete the program quicker.</a:t>
            </a:r>
          </a:p>
        </p:txBody>
      </p:sp>
    </p:spTree>
    <p:extLst>
      <p:ext uri="{BB962C8B-B14F-4D97-AF65-F5344CB8AC3E}">
        <p14:creationId xmlns:p14="http://schemas.microsoft.com/office/powerpoint/2010/main" val="2088802485"/>
      </p:ext>
    </p:extLst>
  </p:cSld>
  <p:clrMapOvr>
    <a:masterClrMapping/>
  </p:clrMapOvr>
</p:sld>
</file>

<file path=ppt/theme/theme1.xml><?xml version="1.0" encoding="utf-8"?>
<a:theme xmlns:a="http://schemas.openxmlformats.org/drawingml/2006/main" name="Office Theme">
  <a:themeElements>
    <a:clrScheme name="SACE">
      <a:dk1>
        <a:srgbClr val="000000"/>
      </a:dk1>
      <a:lt1>
        <a:srgbClr val="FFFFFF"/>
      </a:lt1>
      <a:dk2>
        <a:srgbClr val="565A5B"/>
      </a:dk2>
      <a:lt2>
        <a:srgbClr val="E7E6E6"/>
      </a:lt2>
      <a:accent1>
        <a:srgbClr val="00ADD0"/>
      </a:accent1>
      <a:accent2>
        <a:srgbClr val="ED7D31"/>
      </a:accent2>
      <a:accent3>
        <a:srgbClr val="A5A5A5"/>
      </a:accent3>
      <a:accent4>
        <a:srgbClr val="FFC000"/>
      </a:accent4>
      <a:accent5>
        <a:srgbClr val="5B9BD5"/>
      </a:accent5>
      <a:accent6>
        <a:srgbClr val="79B8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3A2833B0C4274C953A6C86E074120B" ma:contentTypeVersion="14" ma:contentTypeDescription="Create a new document." ma:contentTypeScope="" ma:versionID="00b4c1a62a4b101281dff48bff6e7c3c">
  <xsd:schema xmlns:xsd="http://www.w3.org/2001/XMLSchema" xmlns:xs="http://www.w3.org/2001/XMLSchema" xmlns:p="http://schemas.microsoft.com/office/2006/metadata/properties" xmlns:ns2="b422df73-5a08-499c-a583-32bc2a38b654" xmlns:ns3="98cd7881-bd36-4632-a915-e388f752296e" targetNamespace="http://schemas.microsoft.com/office/2006/metadata/properties" ma:root="true" ma:fieldsID="e3e5503a3ae78d19932ff8b200243973" ns2:_="" ns3:_="">
    <xsd:import namespace="b422df73-5a08-499c-a583-32bc2a38b654"/>
    <xsd:import namespace="98cd7881-bd36-4632-a915-e388f752296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22df73-5a08-499c-a583-32bc2a38b6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e6689ef-ec6c-48c7-abc7-2160df37b93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8cd7881-bd36-4632-a915-e388f752296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2fff068-0d8f-41d2-8fe1-08ae0aa0e97d}" ma:internalName="TaxCatchAll" ma:showField="CatchAllData" ma:web="98cd7881-bd36-4632-a915-e388f752296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8cd7881-bd36-4632-a915-e388f752296e" xsi:nil="true"/>
    <lcf76f155ced4ddcb4097134ff3c332f xmlns="b422df73-5a08-499c-a583-32bc2a38b65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8EB1899-D3EA-4CF5-B729-99D9A366CB50}"/>
</file>

<file path=customXml/itemProps2.xml><?xml version="1.0" encoding="utf-8"?>
<ds:datastoreItem xmlns:ds="http://schemas.openxmlformats.org/officeDocument/2006/customXml" ds:itemID="{64A77833-50E8-47C2-9F21-63B25BFE52C1}">
  <ds:schemaRefs>
    <ds:schemaRef ds:uri="http://schemas.microsoft.com/sharepoint/v3/contenttype/forms"/>
  </ds:schemaRefs>
</ds:datastoreItem>
</file>

<file path=customXml/itemProps3.xml><?xml version="1.0" encoding="utf-8"?>
<ds:datastoreItem xmlns:ds="http://schemas.openxmlformats.org/officeDocument/2006/customXml" ds:itemID="{C745DFF4-1709-478E-8DDE-A8FDA7911A92}"/>
</file>

<file path=docMetadata/LabelInfo.xml><?xml version="1.0" encoding="utf-8"?>
<clbl:labelList xmlns:clbl="http://schemas.microsoft.com/office/2020/mipLabelMetadata">
  <clbl:label id="{77274858-3b1d-4431-8679-d878f40e28fd}" enabled="1" method="Privileged" siteId="{bda528f7-fca9-432f-bc98-bd7e90d40906}" removed="0"/>
</clbl:labelList>
</file>

<file path=docProps/app.xml><?xml version="1.0" encoding="utf-8"?>
<Properties xmlns="http://schemas.openxmlformats.org/officeDocument/2006/extended-properties" xmlns:vt="http://schemas.openxmlformats.org/officeDocument/2006/docPropsVTypes">
  <TotalTime>2379</TotalTime>
  <Words>2183</Words>
  <Application>Microsoft Office PowerPoint</Application>
  <PresentationFormat>Widescreen</PresentationFormat>
  <Paragraphs>320</Paragraphs>
  <Slides>21</Slides>
  <Notes>21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Introduction to SACE</vt:lpstr>
      <vt:lpstr>PowerPoint Presentation</vt:lpstr>
      <vt:lpstr>Who has SACE been developed for?</vt:lpstr>
      <vt:lpstr>What makes SACE different?</vt:lpstr>
      <vt:lpstr>PowerPoint Presentation</vt:lpstr>
      <vt:lpstr>PowerPoint Presentation</vt:lpstr>
      <vt:lpstr>A program better tailored to individual strengths</vt:lpstr>
      <vt:lpstr>Fundamentals of SACE</vt:lpstr>
      <vt:lpstr>A comprehensive two-stage program, usually completed  over two years </vt:lpstr>
      <vt:lpstr>PowerPoint Presentation</vt:lpstr>
      <vt:lpstr>PowerPoint Presentation</vt:lpstr>
      <vt:lpstr>PowerPoint Presentation</vt:lpstr>
      <vt:lpstr>PowerPoint Presentation</vt:lpstr>
      <vt:lpstr>Study in two stages</vt:lpstr>
      <vt:lpstr>PowerPoint Presentation</vt:lpstr>
      <vt:lpstr>PowerPoint Presentation</vt:lpstr>
      <vt:lpstr>Where can SACE take you?</vt:lpstr>
      <vt:lpstr>SACE is  globally recognised  by the world’s  top universities</vt:lpstr>
      <vt:lpstr>Where SACE graduates go next</vt:lpstr>
      <vt:lpstr>Some recent success stories</vt:lpstr>
      <vt:lpstr>Like to  know more?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Francione</dc:creator>
  <cp:lastModifiedBy>Elissa Newall</cp:lastModifiedBy>
  <cp:revision>102</cp:revision>
  <dcterms:created xsi:type="dcterms:W3CDTF">2024-02-10T04:22:27Z</dcterms:created>
  <dcterms:modified xsi:type="dcterms:W3CDTF">2024-09-16T02:42:37Z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HeaderLocations">
    <vt:lpwstr>Office Theme:5</vt:lpwstr>
  </property>
  <property fmtid="{D5CDD505-2E9C-101B-9397-08002B2CF9AE}" pid="3" name="ClassificationContentMarkingHeaderText">
    <vt:lpwstr>OFFICIAL</vt:lpwstr>
  </property>
  <property fmtid="{D5CDD505-2E9C-101B-9397-08002B2CF9AE}" pid="4" name="ContentTypeId">
    <vt:lpwstr>0x010100AE3A2833B0C4274C953A6C86E074120B</vt:lpwstr>
  </property>
  <property fmtid="{D5CDD505-2E9C-101B-9397-08002B2CF9AE}" pid="5" name="MediaServiceImageTags">
    <vt:lpwstr/>
  </property>
</Properties>
</file>